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276" r:id="rId5"/>
    <p:sldId id="273" r:id="rId6"/>
    <p:sldId id="259" r:id="rId7"/>
    <p:sldId id="343" r:id="rId8"/>
    <p:sldId id="333" r:id="rId9"/>
    <p:sldId id="356" r:id="rId10"/>
    <p:sldId id="357" r:id="rId11"/>
    <p:sldId id="358" r:id="rId12"/>
    <p:sldId id="344" r:id="rId13"/>
    <p:sldId id="340" r:id="rId14"/>
    <p:sldId id="345" r:id="rId15"/>
    <p:sldId id="346" r:id="rId16"/>
    <p:sldId id="347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50" r:id="rId25"/>
    <p:sldId id="260" r:id="rId26"/>
    <p:sldId id="349" r:id="rId27"/>
    <p:sldId id="348" r:id="rId28"/>
    <p:sldId id="351" r:id="rId29"/>
    <p:sldId id="354" r:id="rId30"/>
    <p:sldId id="353" r:id="rId31"/>
    <p:sldId id="284" r:id="rId32"/>
    <p:sldId id="366" r:id="rId33"/>
    <p:sldId id="355" r:id="rId3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lm Amy USRS" initials="HAU" lastIdx="2" clrIdx="0">
    <p:extLst>
      <p:ext uri="{19B8F6BF-5375-455C-9EA6-DF929625EA0E}">
        <p15:presenceInfo xmlns:p15="http://schemas.microsoft.com/office/powerpoint/2012/main" userId="S::amy.holm@syngenta.com::e503febe-00da-47fa-9cb2-effe556a5f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9933"/>
    <a:srgbClr val="0000FF"/>
    <a:srgbClr val="FF9900"/>
    <a:srgbClr val="996633"/>
    <a:srgbClr val="CC6600"/>
    <a:srgbClr val="00CC6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F80A5C-3422-4034-BAE8-000D3BC5DF85}" v="6" dt="2020-08-17T19:59:26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>
      <p:cViewPr varScale="1">
        <p:scale>
          <a:sx n="108" d="100"/>
          <a:sy n="108" d="100"/>
        </p:scale>
        <p:origin x="66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oway James USRS" userId="209a2036-82a2-4c68-aa90-367cf796b15e" providerId="ADAL" clId="{2CF80A5C-3422-4034-BAE8-000D3BC5DF85}"/>
    <pc:docChg chg="custSel addSld delSld modSld sldOrd">
      <pc:chgData name="Holloway James USRS" userId="209a2036-82a2-4c68-aa90-367cf796b15e" providerId="ADAL" clId="{2CF80A5C-3422-4034-BAE8-000D3BC5DF85}" dt="2020-08-27T22:27:53.177" v="3198"/>
      <pc:docMkLst>
        <pc:docMk/>
      </pc:docMkLst>
      <pc:sldChg chg="modSp">
        <pc:chgData name="Holloway James USRS" userId="209a2036-82a2-4c68-aa90-367cf796b15e" providerId="ADAL" clId="{2CF80A5C-3422-4034-BAE8-000D3BC5DF85}" dt="2020-08-17T19:57:02.215" v="35" actId="20577"/>
        <pc:sldMkLst>
          <pc:docMk/>
          <pc:sldMk cId="0" sldId="259"/>
        </pc:sldMkLst>
        <pc:spChg chg="mod">
          <ac:chgData name="Holloway James USRS" userId="209a2036-82a2-4c68-aa90-367cf796b15e" providerId="ADAL" clId="{2CF80A5C-3422-4034-BAE8-000D3BC5DF85}" dt="2020-08-17T19:57:02.215" v="35" actId="20577"/>
          <ac:spMkLst>
            <pc:docMk/>
            <pc:sldMk cId="0" sldId="259"/>
            <ac:spMk id="30723" creationId="{00000000-0000-0000-0000-000000000000}"/>
          </ac:spMkLst>
        </pc:spChg>
      </pc:sldChg>
      <pc:sldChg chg="addSp delSp modSp modTransition">
        <pc:chgData name="Holloway James USRS" userId="209a2036-82a2-4c68-aa90-367cf796b15e" providerId="ADAL" clId="{2CF80A5C-3422-4034-BAE8-000D3BC5DF85}" dt="2020-08-26T15:46:09.982" v="3137"/>
        <pc:sldMkLst>
          <pc:docMk/>
          <pc:sldMk cId="0" sldId="260"/>
        </pc:sldMkLst>
        <pc:spChg chg="add mod">
          <ac:chgData name="Holloway James USRS" userId="209a2036-82a2-4c68-aa90-367cf796b15e" providerId="ADAL" clId="{2CF80A5C-3422-4034-BAE8-000D3BC5DF85}" dt="2020-08-25T15:27:45.841" v="1611" actId="255"/>
          <ac:spMkLst>
            <pc:docMk/>
            <pc:sldMk cId="0" sldId="260"/>
            <ac:spMk id="2" creationId="{8CC1FE4B-1976-461E-9D77-257772225672}"/>
          </ac:spMkLst>
        </pc:spChg>
        <pc:spChg chg="mod">
          <ac:chgData name="Holloway James USRS" userId="209a2036-82a2-4c68-aa90-367cf796b15e" providerId="ADAL" clId="{2CF80A5C-3422-4034-BAE8-000D3BC5DF85}" dt="2020-08-17T20:05:31.843" v="100" actId="20577"/>
          <ac:spMkLst>
            <pc:docMk/>
            <pc:sldMk cId="0" sldId="260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2CF80A5C-3422-4034-BAE8-000D3BC5DF85}" dt="2020-08-17T20:14:42.162" v="227"/>
          <ac:graphicFrameMkLst>
            <pc:docMk/>
            <pc:sldMk cId="0" sldId="260"/>
            <ac:graphicFrameMk id="2" creationId="{A85E106A-5989-45E2-82D4-37BF30904383}"/>
          </ac:graphicFrameMkLst>
        </pc:graphicFrameChg>
        <pc:graphicFrameChg chg="add mod">
          <ac:chgData name="Holloway James USRS" userId="209a2036-82a2-4c68-aa90-367cf796b15e" providerId="ADAL" clId="{2CF80A5C-3422-4034-BAE8-000D3BC5DF85}" dt="2020-08-17T20:14:59.992" v="230" actId="14100"/>
          <ac:graphicFrameMkLst>
            <pc:docMk/>
            <pc:sldMk cId="0" sldId="260"/>
            <ac:graphicFrameMk id="3" creationId="{45A9D373-0F62-4C2B-9C67-750226A3D5FB}"/>
          </ac:graphicFrameMkLst>
        </pc:graphicFrameChg>
      </pc:sldChg>
      <pc:sldChg chg="del">
        <pc:chgData name="Holloway James USRS" userId="209a2036-82a2-4c68-aa90-367cf796b15e" providerId="ADAL" clId="{2CF80A5C-3422-4034-BAE8-000D3BC5DF85}" dt="2020-08-17T20:33:05.866" v="548" actId="2696"/>
        <pc:sldMkLst>
          <pc:docMk/>
          <pc:sldMk cId="0" sldId="261"/>
        </pc:sldMkLst>
      </pc:sldChg>
      <pc:sldChg chg="del">
        <pc:chgData name="Holloway James USRS" userId="209a2036-82a2-4c68-aa90-367cf796b15e" providerId="ADAL" clId="{2CF80A5C-3422-4034-BAE8-000D3BC5DF85}" dt="2020-08-17T20:34:03.541" v="675" actId="2696"/>
        <pc:sldMkLst>
          <pc:docMk/>
          <pc:sldMk cId="0" sldId="263"/>
        </pc:sldMkLst>
      </pc:sldChg>
      <pc:sldChg chg="modSp">
        <pc:chgData name="Holloway James USRS" userId="209a2036-82a2-4c68-aa90-367cf796b15e" providerId="ADAL" clId="{2CF80A5C-3422-4034-BAE8-000D3BC5DF85}" dt="2020-08-27T17:52:22.169" v="3140" actId="13926"/>
        <pc:sldMkLst>
          <pc:docMk/>
          <pc:sldMk cId="0" sldId="273"/>
        </pc:sldMkLst>
        <pc:graphicFrameChg chg="mod modGraphic">
          <ac:chgData name="Holloway James USRS" userId="209a2036-82a2-4c68-aa90-367cf796b15e" providerId="ADAL" clId="{2CF80A5C-3422-4034-BAE8-000D3BC5DF85}" dt="2020-08-27T17:52:22.169" v="3140" actId="13926"/>
          <ac:graphicFrameMkLst>
            <pc:docMk/>
            <pc:sldMk cId="0" sldId="273"/>
            <ac:graphicFrameMk id="5" creationId="{586B9909-D84B-4010-9D50-0CC79388A400}"/>
          </ac:graphicFrameMkLst>
        </pc:graphicFrameChg>
      </pc:sldChg>
      <pc:sldChg chg="modSp">
        <pc:chgData name="Holloway James USRS" userId="209a2036-82a2-4c68-aa90-367cf796b15e" providerId="ADAL" clId="{2CF80A5C-3422-4034-BAE8-000D3BC5DF85}" dt="2020-08-26T15:08:22.195" v="2000" actId="6549"/>
        <pc:sldMkLst>
          <pc:docMk/>
          <pc:sldMk cId="0" sldId="276"/>
        </pc:sldMkLst>
        <pc:spChg chg="mod">
          <ac:chgData name="Holloway James USRS" userId="209a2036-82a2-4c68-aa90-367cf796b15e" providerId="ADAL" clId="{2CF80A5C-3422-4034-BAE8-000D3BC5DF85}" dt="2020-08-26T15:08:22.195" v="2000" actId="6549"/>
          <ac:spMkLst>
            <pc:docMk/>
            <pc:sldMk cId="0" sldId="276"/>
            <ac:spMk id="29698" creationId="{00000000-0000-0000-0000-000000000000}"/>
          </ac:spMkLst>
        </pc:spChg>
        <pc:spChg chg="mod">
          <ac:chgData name="Holloway James USRS" userId="209a2036-82a2-4c68-aa90-367cf796b15e" providerId="ADAL" clId="{2CF80A5C-3422-4034-BAE8-000D3BC5DF85}" dt="2020-08-25T14:59:01.893" v="703" actId="6549"/>
          <ac:spMkLst>
            <pc:docMk/>
            <pc:sldMk cId="0" sldId="276"/>
            <ac:spMk id="29699" creationId="{00000000-0000-0000-0000-000000000000}"/>
          </ac:spMkLst>
        </pc:spChg>
      </pc:sldChg>
      <pc:sldChg chg="del">
        <pc:chgData name="Holloway James USRS" userId="209a2036-82a2-4c68-aa90-367cf796b15e" providerId="ADAL" clId="{2CF80A5C-3422-4034-BAE8-000D3BC5DF85}" dt="2020-08-17T19:59:29.489" v="64" actId="2696"/>
        <pc:sldMkLst>
          <pc:docMk/>
          <pc:sldMk cId="628922105" sldId="281"/>
        </pc:sldMkLst>
      </pc:sldChg>
      <pc:sldChg chg="addSp delSp modSp">
        <pc:chgData name="Holloway James USRS" userId="209a2036-82a2-4c68-aa90-367cf796b15e" providerId="ADAL" clId="{2CF80A5C-3422-4034-BAE8-000D3BC5DF85}" dt="2020-08-26T15:30:18.395" v="2541"/>
        <pc:sldMkLst>
          <pc:docMk/>
          <pc:sldMk cId="1323897802" sldId="284"/>
        </pc:sldMkLst>
        <pc:spChg chg="add del mod">
          <ac:chgData name="Holloway James USRS" userId="209a2036-82a2-4c68-aa90-367cf796b15e" providerId="ADAL" clId="{2CF80A5C-3422-4034-BAE8-000D3BC5DF85}" dt="2020-08-26T15:30:18.395" v="2541"/>
          <ac:spMkLst>
            <pc:docMk/>
            <pc:sldMk cId="1323897802" sldId="284"/>
            <ac:spMk id="2" creationId="{772D0415-913C-4321-A5C2-C3D1D57CEA53}"/>
          </ac:spMkLst>
        </pc:spChg>
        <pc:spChg chg="mod">
          <ac:chgData name="Holloway James USRS" userId="209a2036-82a2-4c68-aa90-367cf796b15e" providerId="ADAL" clId="{2CF80A5C-3422-4034-BAE8-000D3BC5DF85}" dt="2020-08-26T15:28:39.790" v="2521" actId="1076"/>
          <ac:spMkLst>
            <pc:docMk/>
            <pc:sldMk cId="1323897802" sldId="284"/>
            <ac:spMk id="6146" creationId="{00000000-0000-0000-0000-000000000000}"/>
          </ac:spMkLst>
        </pc:spChg>
        <pc:spChg chg="mod">
          <ac:chgData name="Holloway James USRS" userId="209a2036-82a2-4c68-aa90-367cf796b15e" providerId="ADAL" clId="{2CF80A5C-3422-4034-BAE8-000D3BC5DF85}" dt="2020-08-26T15:30:15.561" v="2540" actId="6549"/>
          <ac:spMkLst>
            <pc:docMk/>
            <pc:sldMk cId="1323897802" sldId="284"/>
            <ac:spMk id="6147" creationId="{00000000-0000-0000-0000-000000000000}"/>
          </ac:spMkLst>
        </pc:spChg>
      </pc:sldChg>
      <pc:sldChg chg="del">
        <pc:chgData name="Holloway James USRS" userId="209a2036-82a2-4c68-aa90-367cf796b15e" providerId="ADAL" clId="{2CF80A5C-3422-4034-BAE8-000D3BC5DF85}" dt="2020-08-17T20:34:03.525" v="672" actId="2696"/>
        <pc:sldMkLst>
          <pc:docMk/>
          <pc:sldMk cId="2879580413" sldId="285"/>
        </pc:sldMkLst>
      </pc:sldChg>
      <pc:sldChg chg="del">
        <pc:chgData name="Holloway James USRS" userId="209a2036-82a2-4c68-aa90-367cf796b15e" providerId="ADAL" clId="{2CF80A5C-3422-4034-BAE8-000D3BC5DF85}" dt="2020-08-17T20:34:03.559" v="679" actId="2696"/>
        <pc:sldMkLst>
          <pc:docMk/>
          <pc:sldMk cId="1588178879" sldId="295"/>
        </pc:sldMkLst>
      </pc:sldChg>
      <pc:sldChg chg="del">
        <pc:chgData name="Holloway James USRS" userId="209a2036-82a2-4c68-aa90-367cf796b15e" providerId="ADAL" clId="{2CF80A5C-3422-4034-BAE8-000D3BC5DF85}" dt="2020-08-17T20:34:03.577" v="681" actId="2696"/>
        <pc:sldMkLst>
          <pc:docMk/>
          <pc:sldMk cId="3125382161" sldId="297"/>
        </pc:sldMkLst>
      </pc:sldChg>
      <pc:sldChg chg="del">
        <pc:chgData name="Holloway James USRS" userId="209a2036-82a2-4c68-aa90-367cf796b15e" providerId="ADAL" clId="{2CF80A5C-3422-4034-BAE8-000D3BC5DF85}" dt="2020-08-17T20:34:03.609" v="684" actId="2696"/>
        <pc:sldMkLst>
          <pc:docMk/>
          <pc:sldMk cId="2760462344" sldId="301"/>
        </pc:sldMkLst>
      </pc:sldChg>
      <pc:sldChg chg="del">
        <pc:chgData name="Holloway James USRS" userId="209a2036-82a2-4c68-aa90-367cf796b15e" providerId="ADAL" clId="{2CF80A5C-3422-4034-BAE8-000D3BC5DF85}" dt="2020-08-17T20:34:03.559" v="677" actId="2696"/>
        <pc:sldMkLst>
          <pc:docMk/>
          <pc:sldMk cId="1269061269" sldId="304"/>
        </pc:sldMkLst>
      </pc:sldChg>
      <pc:sldChg chg="del">
        <pc:chgData name="Holloway James USRS" userId="209a2036-82a2-4c68-aa90-367cf796b15e" providerId="ADAL" clId="{2CF80A5C-3422-4034-BAE8-000D3BC5DF85}" dt="2020-08-17T20:34:03.541" v="674" actId="2696"/>
        <pc:sldMkLst>
          <pc:docMk/>
          <pc:sldMk cId="771899891" sldId="306"/>
        </pc:sldMkLst>
      </pc:sldChg>
      <pc:sldChg chg="del">
        <pc:chgData name="Holloway James USRS" userId="209a2036-82a2-4c68-aa90-367cf796b15e" providerId="ADAL" clId="{2CF80A5C-3422-4034-BAE8-000D3BC5DF85}" dt="2020-08-17T20:34:03.557" v="676" actId="2696"/>
        <pc:sldMkLst>
          <pc:docMk/>
          <pc:sldMk cId="1113998262" sldId="307"/>
        </pc:sldMkLst>
      </pc:sldChg>
      <pc:sldChg chg="del">
        <pc:chgData name="Holloway James USRS" userId="209a2036-82a2-4c68-aa90-367cf796b15e" providerId="ADAL" clId="{2CF80A5C-3422-4034-BAE8-000D3BC5DF85}" dt="2020-08-17T20:34:03.577" v="680" actId="2696"/>
        <pc:sldMkLst>
          <pc:docMk/>
          <pc:sldMk cId="3711204782" sldId="311"/>
        </pc:sldMkLst>
      </pc:sldChg>
      <pc:sldChg chg="del">
        <pc:chgData name="Holloway James USRS" userId="209a2036-82a2-4c68-aa90-367cf796b15e" providerId="ADAL" clId="{2CF80A5C-3422-4034-BAE8-000D3BC5DF85}" dt="2020-08-17T20:34:03.541" v="673" actId="2696"/>
        <pc:sldMkLst>
          <pc:docMk/>
          <pc:sldMk cId="798792480" sldId="312"/>
        </pc:sldMkLst>
      </pc:sldChg>
      <pc:sldChg chg="del">
        <pc:chgData name="Holloway James USRS" userId="209a2036-82a2-4c68-aa90-367cf796b15e" providerId="ADAL" clId="{2CF80A5C-3422-4034-BAE8-000D3BC5DF85}" dt="2020-08-17T20:34:03.559" v="678" actId="2696"/>
        <pc:sldMkLst>
          <pc:docMk/>
          <pc:sldMk cId="3774003441" sldId="313"/>
        </pc:sldMkLst>
      </pc:sldChg>
      <pc:sldChg chg="del">
        <pc:chgData name="Holloway James USRS" userId="209a2036-82a2-4c68-aa90-367cf796b15e" providerId="ADAL" clId="{2CF80A5C-3422-4034-BAE8-000D3BC5DF85}" dt="2020-08-17T20:34:03.626" v="685" actId="2696"/>
        <pc:sldMkLst>
          <pc:docMk/>
          <pc:sldMk cId="87514083" sldId="314"/>
        </pc:sldMkLst>
      </pc:sldChg>
      <pc:sldChg chg="del">
        <pc:chgData name="Holloway James USRS" userId="209a2036-82a2-4c68-aa90-367cf796b15e" providerId="ADAL" clId="{2CF80A5C-3422-4034-BAE8-000D3BC5DF85}" dt="2020-08-17T20:32:30.205" v="545" actId="2696"/>
        <pc:sldMkLst>
          <pc:docMk/>
          <pc:sldMk cId="35384804" sldId="315"/>
        </pc:sldMkLst>
      </pc:sldChg>
      <pc:sldChg chg="del">
        <pc:chgData name="Holloway James USRS" userId="209a2036-82a2-4c68-aa90-367cf796b15e" providerId="ADAL" clId="{2CF80A5C-3422-4034-BAE8-000D3BC5DF85}" dt="2020-08-17T20:34:03.659" v="688" actId="2696"/>
        <pc:sldMkLst>
          <pc:docMk/>
          <pc:sldMk cId="617702500" sldId="318"/>
        </pc:sldMkLst>
      </pc:sldChg>
      <pc:sldChg chg="del">
        <pc:chgData name="Holloway James USRS" userId="209a2036-82a2-4c68-aa90-367cf796b15e" providerId="ADAL" clId="{2CF80A5C-3422-4034-BAE8-000D3BC5DF85}" dt="2020-08-17T20:34:03.593" v="682" actId="2696"/>
        <pc:sldMkLst>
          <pc:docMk/>
          <pc:sldMk cId="2652832630" sldId="319"/>
        </pc:sldMkLst>
      </pc:sldChg>
      <pc:sldChg chg="del">
        <pc:chgData name="Holloway James USRS" userId="209a2036-82a2-4c68-aa90-367cf796b15e" providerId="ADAL" clId="{2CF80A5C-3422-4034-BAE8-000D3BC5DF85}" dt="2020-08-17T20:34:03.609" v="683" actId="2696"/>
        <pc:sldMkLst>
          <pc:docMk/>
          <pc:sldMk cId="2080716164" sldId="320"/>
        </pc:sldMkLst>
      </pc:sldChg>
      <pc:sldChg chg="modSp mod modTransition">
        <pc:chgData name="Holloway James USRS" userId="209a2036-82a2-4c68-aa90-367cf796b15e" providerId="ADAL" clId="{2CF80A5C-3422-4034-BAE8-000D3BC5DF85}" dt="2020-08-26T15:45:10.843" v="3129"/>
        <pc:sldMkLst>
          <pc:docMk/>
          <pc:sldMk cId="3795764016" sldId="333"/>
        </pc:sldMkLst>
        <pc:spChg chg="mod">
          <ac:chgData name="Holloway James USRS" userId="209a2036-82a2-4c68-aa90-367cf796b15e" providerId="ADAL" clId="{2CF80A5C-3422-4034-BAE8-000D3BC5DF85}" dt="2020-08-26T15:11:20.070" v="2087" actId="6549"/>
          <ac:spMkLst>
            <pc:docMk/>
            <pc:sldMk cId="3795764016" sldId="333"/>
            <ac:spMk id="38914" creationId="{00000000-0000-0000-0000-000000000000}"/>
          </ac:spMkLst>
        </pc:spChg>
      </pc:sldChg>
      <pc:sldChg chg="ord modTransition">
        <pc:chgData name="Holloway James USRS" userId="209a2036-82a2-4c68-aa90-367cf796b15e" providerId="ADAL" clId="{2CF80A5C-3422-4034-BAE8-000D3BC5DF85}" dt="2020-08-26T15:45:39.531" v="3130"/>
        <pc:sldMkLst>
          <pc:docMk/>
          <pc:sldMk cId="233340602" sldId="340"/>
        </pc:sldMkLst>
      </pc:sldChg>
      <pc:sldChg chg="del">
        <pc:chgData name="Holloway James USRS" userId="209a2036-82a2-4c68-aa90-367cf796b15e" providerId="ADAL" clId="{2CF80A5C-3422-4034-BAE8-000D3BC5DF85}" dt="2020-08-17T20:34:03.659" v="687" actId="2696"/>
        <pc:sldMkLst>
          <pc:docMk/>
          <pc:sldMk cId="2646461251" sldId="341"/>
        </pc:sldMkLst>
      </pc:sldChg>
      <pc:sldChg chg="del">
        <pc:chgData name="Holloway James USRS" userId="209a2036-82a2-4c68-aa90-367cf796b15e" providerId="ADAL" clId="{2CF80A5C-3422-4034-BAE8-000D3BC5DF85}" dt="2020-08-17T20:34:03.627" v="686" actId="2696"/>
        <pc:sldMkLst>
          <pc:docMk/>
          <pc:sldMk cId="3388044669" sldId="342"/>
        </pc:sldMkLst>
      </pc:sldChg>
      <pc:sldChg chg="addSp modSp modTransition">
        <pc:chgData name="Holloway James USRS" userId="209a2036-82a2-4c68-aa90-367cf796b15e" providerId="ADAL" clId="{2CF80A5C-3422-4034-BAE8-000D3BC5DF85}" dt="2020-08-27T22:27:53.177" v="3198"/>
        <pc:sldMkLst>
          <pc:docMk/>
          <pc:sldMk cId="3342943944" sldId="343"/>
        </pc:sldMkLst>
        <pc:spChg chg="mod">
          <ac:chgData name="Holloway James USRS" userId="209a2036-82a2-4c68-aa90-367cf796b15e" providerId="ADAL" clId="{2CF80A5C-3422-4034-BAE8-000D3BC5DF85}" dt="2020-08-26T15:10:04.850" v="2051" actId="1076"/>
          <ac:spMkLst>
            <pc:docMk/>
            <pc:sldMk cId="3342943944" sldId="343"/>
            <ac:spMk id="2" creationId="{00000000-0000-0000-0000-000000000000}"/>
          </ac:spMkLst>
        </pc:spChg>
        <pc:spChg chg="add mod">
          <ac:chgData name="Holloway James USRS" userId="209a2036-82a2-4c68-aa90-367cf796b15e" providerId="ADAL" clId="{2CF80A5C-3422-4034-BAE8-000D3BC5DF85}" dt="2020-08-26T15:09:56.366" v="2050" actId="6549"/>
          <ac:spMkLst>
            <pc:docMk/>
            <pc:sldMk cId="3342943944" sldId="343"/>
            <ac:spMk id="3" creationId="{D47D7DDE-9063-4F2C-83D4-D7AFEBD80611}"/>
          </ac:spMkLst>
        </pc:spChg>
        <pc:graphicFrameChg chg="mod modGraphic">
          <ac:chgData name="Holloway James USRS" userId="209a2036-82a2-4c68-aa90-367cf796b15e" providerId="ADAL" clId="{2CF80A5C-3422-4034-BAE8-000D3BC5DF85}" dt="2020-08-26T15:09:51.261" v="2049" actId="20577"/>
          <ac:graphicFrameMkLst>
            <pc:docMk/>
            <pc:sldMk cId="3342943944" sldId="343"/>
            <ac:graphicFrameMk id="5" creationId="{00000000-0000-0000-0000-000000000000}"/>
          </ac:graphicFrameMkLst>
        </pc:graphicFrameChg>
      </pc:sldChg>
      <pc:sldChg chg="modSp ord">
        <pc:chgData name="Holloway James USRS" userId="209a2036-82a2-4c68-aa90-367cf796b15e" providerId="ADAL" clId="{2CF80A5C-3422-4034-BAE8-000D3BC5DF85}" dt="2020-08-26T15:44:59.753" v="3128"/>
        <pc:sldMkLst>
          <pc:docMk/>
          <pc:sldMk cId="11776668" sldId="344"/>
        </pc:sldMkLst>
        <pc:spChg chg="mod">
          <ac:chgData name="Holloway James USRS" userId="209a2036-82a2-4c68-aa90-367cf796b15e" providerId="ADAL" clId="{2CF80A5C-3422-4034-BAE8-000D3BC5DF85}" dt="2020-08-25T14:52:38.145" v="702" actId="6549"/>
          <ac:spMkLst>
            <pc:docMk/>
            <pc:sldMk cId="11776668" sldId="344"/>
            <ac:spMk id="2" creationId="{00000000-0000-0000-0000-000000000000}"/>
          </ac:spMkLst>
        </pc:spChg>
      </pc:sldChg>
      <pc:sldChg chg="ord">
        <pc:chgData name="Holloway James USRS" userId="209a2036-82a2-4c68-aa90-367cf796b15e" providerId="ADAL" clId="{2CF80A5C-3422-4034-BAE8-000D3BC5DF85}" dt="2020-08-26T15:44:59.753" v="3128"/>
        <pc:sldMkLst>
          <pc:docMk/>
          <pc:sldMk cId="835817322" sldId="345"/>
        </pc:sldMkLst>
      </pc:sldChg>
      <pc:sldChg chg="ord modTransition">
        <pc:chgData name="Holloway James USRS" userId="209a2036-82a2-4c68-aa90-367cf796b15e" providerId="ADAL" clId="{2CF80A5C-3422-4034-BAE8-000D3BC5DF85}" dt="2020-08-26T15:45:41.538" v="3131"/>
        <pc:sldMkLst>
          <pc:docMk/>
          <pc:sldMk cId="1133103153" sldId="346"/>
        </pc:sldMkLst>
      </pc:sldChg>
      <pc:sldChg chg="ord">
        <pc:chgData name="Holloway James USRS" userId="209a2036-82a2-4c68-aa90-367cf796b15e" providerId="ADAL" clId="{2CF80A5C-3422-4034-BAE8-000D3BC5DF85}" dt="2020-08-26T15:44:59.753" v="3128"/>
        <pc:sldMkLst>
          <pc:docMk/>
          <pc:sldMk cId="4018940339" sldId="347"/>
        </pc:sldMkLst>
      </pc:sldChg>
      <pc:sldChg chg="addSp delSp modSp add modTransition">
        <pc:chgData name="Holloway James USRS" userId="209a2036-82a2-4c68-aa90-367cf796b15e" providerId="ADAL" clId="{2CF80A5C-3422-4034-BAE8-000D3BC5DF85}" dt="2020-08-26T15:46:09.982" v="3137"/>
        <pc:sldMkLst>
          <pc:docMk/>
          <pc:sldMk cId="4209663729" sldId="348"/>
        </pc:sldMkLst>
        <pc:spChg chg="add mod">
          <ac:chgData name="Holloway James USRS" userId="209a2036-82a2-4c68-aa90-367cf796b15e" providerId="ADAL" clId="{2CF80A5C-3422-4034-BAE8-000D3BC5DF85}" dt="2020-08-25T15:27:12.287" v="1602" actId="20577"/>
          <ac:spMkLst>
            <pc:docMk/>
            <pc:sldMk cId="4209663729" sldId="348"/>
            <ac:spMk id="7" creationId="{89681719-064E-4944-A8ED-07F462D0C191}"/>
          </ac:spMkLst>
        </pc:spChg>
        <pc:spChg chg="mod">
          <ac:chgData name="Holloway James USRS" userId="209a2036-82a2-4c68-aa90-367cf796b15e" providerId="ADAL" clId="{2CF80A5C-3422-4034-BAE8-000D3BC5DF85}" dt="2020-08-17T20:08:51.561" v="208" actId="20577"/>
          <ac:spMkLst>
            <pc:docMk/>
            <pc:sldMk cId="4209663729" sldId="348"/>
            <ac:spMk id="36866" creationId="{00000000-0000-0000-0000-000000000000}"/>
          </ac:spMkLst>
        </pc:spChg>
        <pc:graphicFrameChg chg="add del">
          <ac:chgData name="Holloway James USRS" userId="209a2036-82a2-4c68-aa90-367cf796b15e" providerId="ADAL" clId="{2CF80A5C-3422-4034-BAE8-000D3BC5DF85}" dt="2020-08-17T20:09:43.851" v="210" actId="478"/>
          <ac:graphicFrameMkLst>
            <pc:docMk/>
            <pc:sldMk cId="4209663729" sldId="348"/>
            <ac:graphicFrameMk id="2" creationId="{75BA927D-78F9-468F-88C4-3C17A1B2013F}"/>
          </ac:graphicFrameMkLst>
        </pc:graphicFrameChg>
        <pc:graphicFrameChg chg="add mod">
          <ac:chgData name="Holloway James USRS" userId="209a2036-82a2-4c68-aa90-367cf796b15e" providerId="ADAL" clId="{2CF80A5C-3422-4034-BAE8-000D3BC5DF85}" dt="2020-08-17T20:11:36.602" v="223" actId="14100"/>
          <ac:graphicFrameMkLst>
            <pc:docMk/>
            <pc:sldMk cId="4209663729" sldId="348"/>
            <ac:graphicFrameMk id="3" creationId="{846A4BF4-E796-4087-8705-3715FC80EC91}"/>
          </ac:graphicFrameMkLst>
        </pc:graphicFrameChg>
      </pc:sldChg>
      <pc:sldChg chg="addSp delSp modSp add modTransition">
        <pc:chgData name="Holloway James USRS" userId="209a2036-82a2-4c68-aa90-367cf796b15e" providerId="ADAL" clId="{2CF80A5C-3422-4034-BAE8-000D3BC5DF85}" dt="2020-08-26T15:46:09.982" v="3137"/>
        <pc:sldMkLst>
          <pc:docMk/>
          <pc:sldMk cId="4240316882" sldId="349"/>
        </pc:sldMkLst>
        <pc:spChg chg="add mod">
          <ac:chgData name="Holloway James USRS" userId="209a2036-82a2-4c68-aa90-367cf796b15e" providerId="ADAL" clId="{2CF80A5C-3422-4034-BAE8-000D3BC5DF85}" dt="2020-08-25T15:27:04.922" v="1588" actId="14100"/>
          <ac:spMkLst>
            <pc:docMk/>
            <pc:sldMk cId="4240316882" sldId="349"/>
            <ac:spMk id="3" creationId="{06A71E30-3D60-4AD6-A007-52EDEF2258F1}"/>
          </ac:spMkLst>
        </pc:spChg>
        <pc:spChg chg="mod">
          <ac:chgData name="Holloway James USRS" userId="209a2036-82a2-4c68-aa90-367cf796b15e" providerId="ADAL" clId="{2CF80A5C-3422-4034-BAE8-000D3BC5DF85}" dt="2020-08-17T20:06:38.281" v="118" actId="20577"/>
          <ac:spMkLst>
            <pc:docMk/>
            <pc:sldMk cId="4240316882" sldId="349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2CF80A5C-3422-4034-BAE8-000D3BC5DF85}" dt="2020-08-17T20:10:48.071" v="213"/>
          <ac:graphicFrameMkLst>
            <pc:docMk/>
            <pc:sldMk cId="4240316882" sldId="349"/>
            <ac:graphicFrameMk id="2" creationId="{87BCD61C-5AEA-498E-AA8E-A8911BAAAB05}"/>
          </ac:graphicFrameMkLst>
        </pc:graphicFrameChg>
        <pc:graphicFrameChg chg="add del">
          <ac:chgData name="Holloway James USRS" userId="209a2036-82a2-4c68-aa90-367cf796b15e" providerId="ADAL" clId="{2CF80A5C-3422-4034-BAE8-000D3BC5DF85}" dt="2020-08-17T20:10:58.881" v="215" actId="478"/>
          <ac:graphicFrameMkLst>
            <pc:docMk/>
            <pc:sldMk cId="4240316882" sldId="349"/>
            <ac:graphicFrameMk id="4" creationId="{03DF1A87-54DC-49FA-B0DF-AFA7E8474CB3}"/>
          </ac:graphicFrameMkLst>
        </pc:graphicFrameChg>
        <pc:graphicFrameChg chg="add del mod">
          <ac:chgData name="Holloway James USRS" userId="209a2036-82a2-4c68-aa90-367cf796b15e" providerId="ADAL" clId="{2CF80A5C-3422-4034-BAE8-000D3BC5DF85}" dt="2020-08-17T20:13:06.299" v="224"/>
          <ac:graphicFrameMkLst>
            <pc:docMk/>
            <pc:sldMk cId="4240316882" sldId="349"/>
            <ac:graphicFrameMk id="5" creationId="{F3A187DC-49B9-4F25-8B9B-E0712263AF1E}"/>
          </ac:graphicFrameMkLst>
        </pc:graphicFrameChg>
        <pc:graphicFrameChg chg="add del mod">
          <ac:chgData name="Holloway James USRS" userId="209a2036-82a2-4c68-aa90-367cf796b15e" providerId="ADAL" clId="{2CF80A5C-3422-4034-BAE8-000D3BC5DF85}" dt="2020-08-17T20:16:30.413" v="235"/>
          <ac:graphicFrameMkLst>
            <pc:docMk/>
            <pc:sldMk cId="4240316882" sldId="349"/>
            <ac:graphicFrameMk id="6" creationId="{652AC0A6-27F8-4FDB-A04E-F802D2573EDC}"/>
          </ac:graphicFrameMkLst>
        </pc:graphicFrameChg>
        <pc:graphicFrameChg chg="add del mod">
          <ac:chgData name="Holloway James USRS" userId="209a2036-82a2-4c68-aa90-367cf796b15e" providerId="ADAL" clId="{2CF80A5C-3422-4034-BAE8-000D3BC5DF85}" dt="2020-08-17T20:18:38.411" v="239"/>
          <ac:graphicFrameMkLst>
            <pc:docMk/>
            <pc:sldMk cId="4240316882" sldId="349"/>
            <ac:graphicFrameMk id="7" creationId="{E2E0BC72-E9D8-4F47-9189-C965F5FEF44B}"/>
          </ac:graphicFrameMkLst>
        </pc:graphicFrameChg>
        <pc:graphicFrameChg chg="add mod">
          <ac:chgData name="Holloway James USRS" userId="209a2036-82a2-4c68-aa90-367cf796b15e" providerId="ADAL" clId="{2CF80A5C-3422-4034-BAE8-000D3BC5DF85}" dt="2020-08-17T20:18:50.033" v="242" actId="14100"/>
          <ac:graphicFrameMkLst>
            <pc:docMk/>
            <pc:sldMk cId="4240316882" sldId="349"/>
            <ac:graphicFrameMk id="8" creationId="{A411E970-C0D8-4085-A9BE-C112B5558A39}"/>
          </ac:graphicFrameMkLst>
        </pc:graphicFrameChg>
      </pc:sldChg>
      <pc:sldChg chg="addSp delSp modSp add ord modTransition">
        <pc:chgData name="Holloway James USRS" userId="209a2036-82a2-4c68-aa90-367cf796b15e" providerId="ADAL" clId="{2CF80A5C-3422-4034-BAE8-000D3BC5DF85}" dt="2020-08-26T15:46:09.982" v="3137"/>
        <pc:sldMkLst>
          <pc:docMk/>
          <pc:sldMk cId="2126890755" sldId="350"/>
        </pc:sldMkLst>
        <pc:spChg chg="mod">
          <ac:chgData name="Holloway James USRS" userId="209a2036-82a2-4c68-aa90-367cf796b15e" providerId="ADAL" clId="{2CF80A5C-3422-4034-BAE8-000D3BC5DF85}" dt="2020-08-17T20:05:19.818" v="83" actId="20577"/>
          <ac:spMkLst>
            <pc:docMk/>
            <pc:sldMk cId="2126890755" sldId="350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2CF80A5C-3422-4034-BAE8-000D3BC5DF85}" dt="2020-08-17T20:15:05.539" v="231"/>
          <ac:graphicFrameMkLst>
            <pc:docMk/>
            <pc:sldMk cId="2126890755" sldId="350"/>
            <ac:graphicFrameMk id="2" creationId="{E5006E7B-D255-4ED5-821B-3871D3B8CF6C}"/>
          </ac:graphicFrameMkLst>
        </pc:graphicFrameChg>
        <pc:graphicFrameChg chg="add mod">
          <ac:chgData name="Holloway James USRS" userId="209a2036-82a2-4c68-aa90-367cf796b15e" providerId="ADAL" clId="{2CF80A5C-3422-4034-BAE8-000D3BC5DF85}" dt="2020-08-17T20:15:20.966" v="234" actId="14100"/>
          <ac:graphicFrameMkLst>
            <pc:docMk/>
            <pc:sldMk cId="2126890755" sldId="350"/>
            <ac:graphicFrameMk id="3" creationId="{A2F15AD6-1D55-4D97-A7F7-8F6BF3DF3C00}"/>
          </ac:graphicFrameMkLst>
        </pc:graphicFrameChg>
      </pc:sldChg>
      <pc:sldChg chg="addSp delSp modSp add modTransition">
        <pc:chgData name="Holloway James USRS" userId="209a2036-82a2-4c68-aa90-367cf796b15e" providerId="ADAL" clId="{2CF80A5C-3422-4034-BAE8-000D3BC5DF85}" dt="2020-08-26T15:46:09.982" v="3137"/>
        <pc:sldMkLst>
          <pc:docMk/>
          <pc:sldMk cId="2139959423" sldId="351"/>
        </pc:sldMkLst>
        <pc:spChg chg="mod">
          <ac:chgData name="Holloway James USRS" userId="209a2036-82a2-4c68-aa90-367cf796b15e" providerId="ADAL" clId="{2CF80A5C-3422-4034-BAE8-000D3BC5DF85}" dt="2020-08-17T20:20:02.507" v="262" actId="20577"/>
          <ac:spMkLst>
            <pc:docMk/>
            <pc:sldMk cId="2139959423" sldId="351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2CF80A5C-3422-4034-BAE8-000D3BC5DF85}" dt="2020-08-17T20:24:29.227" v="329"/>
          <ac:graphicFrameMkLst>
            <pc:docMk/>
            <pc:sldMk cId="2139959423" sldId="351"/>
            <ac:graphicFrameMk id="2" creationId="{4829F290-8443-46C7-92DE-15499025536E}"/>
          </ac:graphicFrameMkLst>
        </pc:graphicFrameChg>
        <pc:graphicFrameChg chg="add mod">
          <ac:chgData name="Holloway James USRS" userId="209a2036-82a2-4c68-aa90-367cf796b15e" providerId="ADAL" clId="{2CF80A5C-3422-4034-BAE8-000D3BC5DF85}" dt="2020-08-17T20:24:37.197" v="332" actId="14100"/>
          <ac:graphicFrameMkLst>
            <pc:docMk/>
            <pc:sldMk cId="2139959423" sldId="351"/>
            <ac:graphicFrameMk id="3" creationId="{43BF5B63-6BE7-4DE9-AEC2-62C5E1B9EAA1}"/>
          </ac:graphicFrameMkLst>
        </pc:graphicFrameChg>
      </pc:sldChg>
      <pc:sldChg chg="add del">
        <pc:chgData name="Holloway James USRS" userId="209a2036-82a2-4c68-aa90-367cf796b15e" providerId="ADAL" clId="{2CF80A5C-3422-4034-BAE8-000D3BC5DF85}" dt="2020-08-17T20:27:36.854" v="333" actId="2696"/>
        <pc:sldMkLst>
          <pc:docMk/>
          <pc:sldMk cId="864875446" sldId="352"/>
        </pc:sldMkLst>
      </pc:sldChg>
      <pc:sldChg chg="addSp modSp add modTransition">
        <pc:chgData name="Holloway James USRS" userId="209a2036-82a2-4c68-aa90-367cf796b15e" providerId="ADAL" clId="{2CF80A5C-3422-4034-BAE8-000D3BC5DF85}" dt="2020-08-26T15:46:09.982" v="3137"/>
        <pc:sldMkLst>
          <pc:docMk/>
          <pc:sldMk cId="2296770205" sldId="353"/>
        </pc:sldMkLst>
        <pc:spChg chg="mod">
          <ac:chgData name="Holloway James USRS" userId="209a2036-82a2-4c68-aa90-367cf796b15e" providerId="ADAL" clId="{2CF80A5C-3422-4034-BAE8-000D3BC5DF85}" dt="2020-08-17T20:21:01.963" v="298" actId="20577"/>
          <ac:spMkLst>
            <pc:docMk/>
            <pc:sldMk cId="2296770205" sldId="353"/>
            <ac:spMk id="36866" creationId="{00000000-0000-0000-0000-000000000000}"/>
          </ac:spMkLst>
        </pc:spChg>
        <pc:graphicFrameChg chg="add mod">
          <ac:chgData name="Holloway James USRS" userId="209a2036-82a2-4c68-aa90-367cf796b15e" providerId="ADAL" clId="{2CF80A5C-3422-4034-BAE8-000D3BC5DF85}" dt="2020-08-17T20:20:55.604" v="282" actId="14100"/>
          <ac:graphicFrameMkLst>
            <pc:docMk/>
            <pc:sldMk cId="2296770205" sldId="353"/>
            <ac:graphicFrameMk id="2" creationId="{E74896FD-02DE-4AEA-8EFA-87872AF1C0FC}"/>
          </ac:graphicFrameMkLst>
        </pc:graphicFrameChg>
      </pc:sldChg>
      <pc:sldChg chg="addSp modSp add modTransition">
        <pc:chgData name="Holloway James USRS" userId="209a2036-82a2-4c68-aa90-367cf796b15e" providerId="ADAL" clId="{2CF80A5C-3422-4034-BAE8-000D3BC5DF85}" dt="2020-08-26T15:46:09.982" v="3137"/>
        <pc:sldMkLst>
          <pc:docMk/>
          <pc:sldMk cId="3628238327" sldId="354"/>
        </pc:sldMkLst>
        <pc:spChg chg="mod">
          <ac:chgData name="Holloway James USRS" userId="209a2036-82a2-4c68-aa90-367cf796b15e" providerId="ADAL" clId="{2CF80A5C-3422-4034-BAE8-000D3BC5DF85}" dt="2020-08-17T20:20:27.944" v="279" actId="20577"/>
          <ac:spMkLst>
            <pc:docMk/>
            <pc:sldMk cId="3628238327" sldId="354"/>
            <ac:spMk id="36866" creationId="{00000000-0000-0000-0000-000000000000}"/>
          </ac:spMkLst>
        </pc:spChg>
        <pc:graphicFrameChg chg="add mod">
          <ac:chgData name="Holloway James USRS" userId="209a2036-82a2-4c68-aa90-367cf796b15e" providerId="ADAL" clId="{2CF80A5C-3422-4034-BAE8-000D3BC5DF85}" dt="2020-08-17T20:24:06.301" v="328" actId="14100"/>
          <ac:graphicFrameMkLst>
            <pc:docMk/>
            <pc:sldMk cId="3628238327" sldId="354"/>
            <ac:graphicFrameMk id="2" creationId="{FC65D16A-A543-4D73-97B5-D1B5A32363EE}"/>
          </ac:graphicFrameMkLst>
        </pc:graphicFrameChg>
      </pc:sldChg>
      <pc:sldChg chg="modSp add">
        <pc:chgData name="Holloway James USRS" userId="209a2036-82a2-4c68-aa90-367cf796b15e" providerId="ADAL" clId="{2CF80A5C-3422-4034-BAE8-000D3BC5DF85}" dt="2020-08-27T22:27:38.644" v="3197" actId="6549"/>
        <pc:sldMkLst>
          <pc:docMk/>
          <pc:sldMk cId="3851511335" sldId="355"/>
        </pc:sldMkLst>
        <pc:spChg chg="mod">
          <ac:chgData name="Holloway James USRS" userId="209a2036-82a2-4c68-aa90-367cf796b15e" providerId="ADAL" clId="{2CF80A5C-3422-4034-BAE8-000D3BC5DF85}" dt="2020-08-17T20:33:01.898" v="547"/>
          <ac:spMkLst>
            <pc:docMk/>
            <pc:sldMk cId="3851511335" sldId="355"/>
            <ac:spMk id="2" creationId="{5F4E98C9-5ED3-4FCC-9A89-E85A9ADB69A1}"/>
          </ac:spMkLst>
        </pc:spChg>
        <pc:spChg chg="mod">
          <ac:chgData name="Holloway James USRS" userId="209a2036-82a2-4c68-aa90-367cf796b15e" providerId="ADAL" clId="{2CF80A5C-3422-4034-BAE8-000D3BC5DF85}" dt="2020-08-27T22:27:38.644" v="3197" actId="6549"/>
          <ac:spMkLst>
            <pc:docMk/>
            <pc:sldMk cId="3851511335" sldId="355"/>
            <ac:spMk id="3" creationId="{D8A8073F-F7DE-474B-A0BA-D5C2FAE17982}"/>
          </ac:spMkLst>
        </pc:spChg>
      </pc:sldChg>
      <pc:sldChg chg="modSp add mod">
        <pc:chgData name="Holloway James USRS" userId="209a2036-82a2-4c68-aa90-367cf796b15e" providerId="ADAL" clId="{2CF80A5C-3422-4034-BAE8-000D3BC5DF85}" dt="2020-08-26T15:13:49.738" v="2106" actId="27918"/>
        <pc:sldMkLst>
          <pc:docMk/>
          <pc:sldMk cId="814061916" sldId="356"/>
        </pc:sldMkLst>
        <pc:spChg chg="mod">
          <ac:chgData name="Holloway James USRS" userId="209a2036-82a2-4c68-aa90-367cf796b15e" providerId="ADAL" clId="{2CF80A5C-3422-4034-BAE8-000D3BC5DF85}" dt="2020-08-26T15:13:34.582" v="2103" actId="6549"/>
          <ac:spMkLst>
            <pc:docMk/>
            <pc:sldMk cId="814061916" sldId="356"/>
            <ac:spMk id="38914" creationId="{00000000-0000-0000-0000-000000000000}"/>
          </ac:spMkLst>
        </pc:spChg>
      </pc:sldChg>
      <pc:sldChg chg="addSp modSp add mod">
        <pc:chgData name="Holloway James USRS" userId="209a2036-82a2-4c68-aa90-367cf796b15e" providerId="ADAL" clId="{2CF80A5C-3422-4034-BAE8-000D3BC5DF85}" dt="2020-08-26T15:15:45.444" v="2124" actId="113"/>
        <pc:sldMkLst>
          <pc:docMk/>
          <pc:sldMk cId="3048330194" sldId="357"/>
        </pc:sldMkLst>
        <pc:spChg chg="add mod">
          <ac:chgData name="Holloway James USRS" userId="209a2036-82a2-4c68-aa90-367cf796b15e" providerId="ADAL" clId="{2CF80A5C-3422-4034-BAE8-000D3BC5DF85}" dt="2020-08-26T15:15:45.444" v="2124" actId="113"/>
          <ac:spMkLst>
            <pc:docMk/>
            <pc:sldMk cId="3048330194" sldId="357"/>
            <ac:spMk id="7" creationId="{97FFD800-3BA8-43A4-99AE-D863EE1B53DC}"/>
          </ac:spMkLst>
        </pc:spChg>
        <pc:spChg chg="mod">
          <ac:chgData name="Holloway James USRS" userId="209a2036-82a2-4c68-aa90-367cf796b15e" providerId="ADAL" clId="{2CF80A5C-3422-4034-BAE8-000D3BC5DF85}" dt="2020-08-26T15:14:07.658" v="2111" actId="6549"/>
          <ac:spMkLst>
            <pc:docMk/>
            <pc:sldMk cId="3048330194" sldId="357"/>
            <ac:spMk id="38914" creationId="{00000000-0000-0000-0000-000000000000}"/>
          </ac:spMkLst>
        </pc:spChg>
      </pc:sldChg>
      <pc:sldChg chg="addSp modSp add mod">
        <pc:chgData name="Holloway James USRS" userId="209a2036-82a2-4c68-aa90-367cf796b15e" providerId="ADAL" clId="{2CF80A5C-3422-4034-BAE8-000D3BC5DF85}" dt="2020-08-26T15:22:10.175" v="2242" actId="6549"/>
        <pc:sldMkLst>
          <pc:docMk/>
          <pc:sldMk cId="1360514898" sldId="358"/>
        </pc:sldMkLst>
        <pc:spChg chg="add mod">
          <ac:chgData name="Holloway James USRS" userId="209a2036-82a2-4c68-aa90-367cf796b15e" providerId="ADAL" clId="{2CF80A5C-3422-4034-BAE8-000D3BC5DF85}" dt="2020-08-26T15:16:05.668" v="2126" actId="207"/>
          <ac:spMkLst>
            <pc:docMk/>
            <pc:sldMk cId="1360514898" sldId="358"/>
            <ac:spMk id="7" creationId="{550012E3-F852-49DC-8523-B7F5B6F89B00}"/>
          </ac:spMkLst>
        </pc:spChg>
        <pc:spChg chg="mod">
          <ac:chgData name="Holloway James USRS" userId="209a2036-82a2-4c68-aa90-367cf796b15e" providerId="ADAL" clId="{2CF80A5C-3422-4034-BAE8-000D3BC5DF85}" dt="2020-08-26T15:22:10.175" v="2242" actId="6549"/>
          <ac:spMkLst>
            <pc:docMk/>
            <pc:sldMk cId="1360514898" sldId="358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2CF80A5C-3422-4034-BAE8-000D3BC5DF85}" dt="2020-08-26T15:45:47.664" v="3132"/>
        <pc:sldMkLst>
          <pc:docMk/>
          <pc:sldMk cId="821818492" sldId="359"/>
        </pc:sldMkLst>
        <pc:spChg chg="mod">
          <ac:chgData name="Holloway James USRS" userId="209a2036-82a2-4c68-aa90-367cf796b15e" providerId="ADAL" clId="{2CF80A5C-3422-4034-BAE8-000D3BC5DF85}" dt="2020-08-26T15:16:53.166" v="2159" actId="6549"/>
          <ac:spMkLst>
            <pc:docMk/>
            <pc:sldMk cId="821818492" sldId="359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2CF80A5C-3422-4034-BAE8-000D3BC5DF85}" dt="2020-08-26T15:45:49.512" v="3133"/>
        <pc:sldMkLst>
          <pc:docMk/>
          <pc:sldMk cId="1308092531" sldId="360"/>
        </pc:sldMkLst>
        <pc:spChg chg="mod">
          <ac:chgData name="Holloway James USRS" userId="209a2036-82a2-4c68-aa90-367cf796b15e" providerId="ADAL" clId="{2CF80A5C-3422-4034-BAE8-000D3BC5DF85}" dt="2020-08-26T15:17:34.101" v="2167" actId="6549"/>
          <ac:spMkLst>
            <pc:docMk/>
            <pc:sldMk cId="1308092531" sldId="360"/>
            <ac:spMk id="38914" creationId="{00000000-0000-0000-0000-000000000000}"/>
          </ac:spMkLst>
        </pc:spChg>
      </pc:sldChg>
      <pc:sldChg chg="modSp add mod">
        <pc:chgData name="Holloway James USRS" userId="209a2036-82a2-4c68-aa90-367cf796b15e" providerId="ADAL" clId="{2CF80A5C-3422-4034-BAE8-000D3BC5DF85}" dt="2020-08-26T15:19:03.588" v="2215" actId="6549"/>
        <pc:sldMkLst>
          <pc:docMk/>
          <pc:sldMk cId="2460765508" sldId="361"/>
        </pc:sldMkLst>
        <pc:spChg chg="mod">
          <ac:chgData name="Holloway James USRS" userId="209a2036-82a2-4c68-aa90-367cf796b15e" providerId="ADAL" clId="{2CF80A5C-3422-4034-BAE8-000D3BC5DF85}" dt="2020-08-26T15:19:03.588" v="2215" actId="6549"/>
          <ac:spMkLst>
            <pc:docMk/>
            <pc:sldMk cId="2460765508" sldId="361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2CF80A5C-3422-4034-BAE8-000D3BC5DF85}" dt="2020-08-26T15:45:57.968" v="3134"/>
        <pc:sldMkLst>
          <pc:docMk/>
          <pc:sldMk cId="2043242988" sldId="362"/>
        </pc:sldMkLst>
        <pc:spChg chg="mod">
          <ac:chgData name="Holloway James USRS" userId="209a2036-82a2-4c68-aa90-367cf796b15e" providerId="ADAL" clId="{2CF80A5C-3422-4034-BAE8-000D3BC5DF85}" dt="2020-08-26T15:18:58.911" v="2211" actId="6549"/>
          <ac:spMkLst>
            <pc:docMk/>
            <pc:sldMk cId="2043242988" sldId="362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2CF80A5C-3422-4034-BAE8-000D3BC5DF85}" dt="2020-08-26T15:45:59.290" v="3135"/>
        <pc:sldMkLst>
          <pc:docMk/>
          <pc:sldMk cId="1852489119" sldId="363"/>
        </pc:sldMkLst>
        <pc:spChg chg="mod">
          <ac:chgData name="Holloway James USRS" userId="209a2036-82a2-4c68-aa90-367cf796b15e" providerId="ADAL" clId="{2CF80A5C-3422-4034-BAE8-000D3BC5DF85}" dt="2020-08-26T15:19:19.203" v="2219" actId="6549"/>
          <ac:spMkLst>
            <pc:docMk/>
            <pc:sldMk cId="1852489119" sldId="363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2CF80A5C-3422-4034-BAE8-000D3BC5DF85}" dt="2020-08-26T15:46:00.992" v="3136"/>
        <pc:sldMkLst>
          <pc:docMk/>
          <pc:sldMk cId="1058402439" sldId="364"/>
        </pc:sldMkLst>
        <pc:spChg chg="mod">
          <ac:chgData name="Holloway James USRS" userId="209a2036-82a2-4c68-aa90-367cf796b15e" providerId="ADAL" clId="{2CF80A5C-3422-4034-BAE8-000D3BC5DF85}" dt="2020-08-26T15:19:41.177" v="2227" actId="6549"/>
          <ac:spMkLst>
            <pc:docMk/>
            <pc:sldMk cId="1058402439" sldId="364"/>
            <ac:spMk id="38914" creationId="{00000000-0000-0000-0000-000000000000}"/>
          </ac:spMkLst>
        </pc:spChg>
      </pc:sldChg>
      <pc:sldChg chg="modSp add mod">
        <pc:chgData name="Holloway James USRS" userId="209a2036-82a2-4c68-aa90-367cf796b15e" providerId="ADAL" clId="{2CF80A5C-3422-4034-BAE8-000D3BC5DF85}" dt="2020-08-26T15:20:19.797" v="2238" actId="27918"/>
        <pc:sldMkLst>
          <pc:docMk/>
          <pc:sldMk cId="818673711" sldId="365"/>
        </pc:sldMkLst>
        <pc:spChg chg="mod">
          <ac:chgData name="Holloway James USRS" userId="209a2036-82a2-4c68-aa90-367cf796b15e" providerId="ADAL" clId="{2CF80A5C-3422-4034-BAE8-000D3BC5DF85}" dt="2020-08-26T15:20:04.397" v="2235" actId="6549"/>
          <ac:spMkLst>
            <pc:docMk/>
            <pc:sldMk cId="818673711" sldId="365"/>
            <ac:spMk id="38914" creationId="{00000000-0000-0000-0000-000000000000}"/>
          </ac:spMkLst>
        </pc:spChg>
      </pc:sldChg>
      <pc:sldChg chg="modSp add">
        <pc:chgData name="Holloway James USRS" userId="209a2036-82a2-4c68-aa90-367cf796b15e" providerId="ADAL" clId="{2CF80A5C-3422-4034-BAE8-000D3BC5DF85}" dt="2020-08-26T15:43:37.686" v="3059" actId="20577"/>
        <pc:sldMkLst>
          <pc:docMk/>
          <pc:sldMk cId="1169232843" sldId="366"/>
        </pc:sldMkLst>
        <pc:spChg chg="mod">
          <ac:chgData name="Holloway James USRS" userId="209a2036-82a2-4c68-aa90-367cf796b15e" providerId="ADAL" clId="{2CF80A5C-3422-4034-BAE8-000D3BC5DF85}" dt="2020-08-26T15:30:47.316" v="2558" actId="27636"/>
          <ac:spMkLst>
            <pc:docMk/>
            <pc:sldMk cId="1169232843" sldId="366"/>
            <ac:spMk id="2" creationId="{772D0415-913C-4321-A5C2-C3D1D57CEA53}"/>
          </ac:spMkLst>
        </pc:spChg>
        <pc:spChg chg="mod">
          <ac:chgData name="Holloway James USRS" userId="209a2036-82a2-4c68-aa90-367cf796b15e" providerId="ADAL" clId="{2CF80A5C-3422-4034-BAE8-000D3BC5DF85}" dt="2020-08-26T15:43:37.686" v="3059" actId="20577"/>
          <ac:spMkLst>
            <pc:docMk/>
            <pc:sldMk cId="1169232843" sldId="366"/>
            <ac:spMk id="6147" creationId="{00000000-0000-0000-0000-000000000000}"/>
          </ac:spMkLst>
        </pc:spChg>
      </pc:sldChg>
      <pc:sldMasterChg chg="delSldLayout">
        <pc:chgData name="Holloway James USRS" userId="209a2036-82a2-4c68-aa90-367cf796b15e" providerId="ADAL" clId="{2CF80A5C-3422-4034-BAE8-000D3BC5DF85}" dt="2020-08-17T20:34:03.659" v="689" actId="2696"/>
        <pc:sldMasterMkLst>
          <pc:docMk/>
          <pc:sldMasterMk cId="0" sldId="2147483660"/>
        </pc:sldMasterMkLst>
        <pc:sldLayoutChg chg="del">
          <pc:chgData name="Holloway James USRS" userId="209a2036-82a2-4c68-aa90-367cf796b15e" providerId="ADAL" clId="{2CF80A5C-3422-4034-BAE8-000D3BC5DF85}" dt="2020-08-17T20:34:03.659" v="689" actId="2696"/>
          <pc:sldLayoutMkLst>
            <pc:docMk/>
            <pc:sldMasterMk cId="0" sldId="2147483660"/>
            <pc:sldLayoutMk cId="3753244381" sldId="214748387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13.444444444444335</c:v>
                </c:pt>
                <c:pt idx="1">
                  <c:v>16.666666666666334</c:v>
                </c:pt>
                <c:pt idx="2">
                  <c:v>16.666666666666334</c:v>
                </c:pt>
                <c:pt idx="3">
                  <c:v>19.99999999999967</c:v>
                </c:pt>
                <c:pt idx="4">
                  <c:v>17.777777777777334</c:v>
                </c:pt>
                <c:pt idx="5">
                  <c:v>15.666666666666666</c:v>
                </c:pt>
                <c:pt idx="6">
                  <c:v>31.666666666666334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18.333333333333002</c:v>
                </c:pt>
                <c:pt idx="1">
                  <c:v>23.333333333333002</c:v>
                </c:pt>
                <c:pt idx="2">
                  <c:v>20</c:v>
                </c:pt>
                <c:pt idx="3">
                  <c:v>23.333333333333002</c:v>
                </c:pt>
                <c:pt idx="4">
                  <c:v>21.666666666666</c:v>
                </c:pt>
                <c:pt idx="5">
                  <c:v>25</c:v>
                </c:pt>
                <c:pt idx="6">
                  <c:v>36.666666666666003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MS-2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Sheet1!$D$2:$D$8</c:f>
              <c:numCache>
                <c:formatCode>0</c:formatCode>
                <c:ptCount val="7"/>
                <c:pt idx="0">
                  <c:v>20</c:v>
                </c:pt>
                <c:pt idx="1">
                  <c:v>21.666666666666</c:v>
                </c:pt>
                <c:pt idx="2">
                  <c:v>23.333333333333002</c:v>
                </c:pt>
                <c:pt idx="3">
                  <c:v>28.333333333333002</c:v>
                </c:pt>
                <c:pt idx="4">
                  <c:v>25</c:v>
                </c:pt>
                <c:pt idx="5">
                  <c:v>20</c:v>
                </c:pt>
                <c:pt idx="6">
                  <c:v>43.333333333333002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MS-1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7030A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Sheet1!$E$2:$E$8</c:f>
              <c:numCache>
                <c:formatCode>0</c:formatCode>
                <c:ptCount val="7"/>
                <c:pt idx="0">
                  <c:v>2</c:v>
                </c:pt>
                <c:pt idx="1">
                  <c:v>5</c:v>
                </c:pt>
                <c:pt idx="2">
                  <c:v>6.6666666666659999</c:v>
                </c:pt>
                <c:pt idx="3">
                  <c:v>8.333333333333</c:v>
                </c:pt>
                <c:pt idx="4">
                  <c:v>6.6666666666659999</c:v>
                </c:pt>
                <c:pt idx="5">
                  <c:v>2</c:v>
                </c:pt>
                <c:pt idx="6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9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40</c:v>
                </c:pt>
                <c:pt idx="1">
                  <c:v>56.666666666666003</c:v>
                </c:pt>
                <c:pt idx="2">
                  <c:v>71.666666666666003</c:v>
                </c:pt>
                <c:pt idx="3">
                  <c:v>80</c:v>
                </c:pt>
                <c:pt idx="4">
                  <c:v>70</c:v>
                </c:pt>
                <c:pt idx="5">
                  <c:v>75</c:v>
                </c:pt>
                <c:pt idx="6">
                  <c:v>99.333333333332988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40</c:v>
                </c:pt>
                <c:pt idx="1">
                  <c:v>56.666666666666003</c:v>
                </c:pt>
                <c:pt idx="2">
                  <c:v>71.666666666666003</c:v>
                </c:pt>
                <c:pt idx="3">
                  <c:v>80</c:v>
                </c:pt>
                <c:pt idx="4">
                  <c:v>70</c:v>
                </c:pt>
                <c:pt idx="5">
                  <c:v>75</c:v>
                </c:pt>
                <c:pt idx="6">
                  <c:v>99.333333333332988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25</c:v>
                </c:pt>
                <c:pt idx="1">
                  <c:v>40</c:v>
                </c:pt>
                <c:pt idx="2">
                  <c:v>70</c:v>
                </c:pt>
                <c:pt idx="3">
                  <c:v>91.666666666666003</c:v>
                </c:pt>
                <c:pt idx="4">
                  <c:v>75</c:v>
                </c:pt>
                <c:pt idx="5">
                  <c:v>97.666666666666003</c:v>
                </c:pt>
                <c:pt idx="6">
                  <c:v>98.666666666666003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25</c:v>
                </c:pt>
                <c:pt idx="1">
                  <c:v>40</c:v>
                </c:pt>
                <c:pt idx="2">
                  <c:v>70</c:v>
                </c:pt>
                <c:pt idx="3">
                  <c:v>91.666666666666003</c:v>
                </c:pt>
                <c:pt idx="4">
                  <c:v>75</c:v>
                </c:pt>
                <c:pt idx="5">
                  <c:v>97.666666666666003</c:v>
                </c:pt>
                <c:pt idx="6">
                  <c:v>98.666666666666003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50.555555555555337</c:v>
                </c:pt>
                <c:pt idx="1">
                  <c:v>57.777777777777665</c:v>
                </c:pt>
                <c:pt idx="2">
                  <c:v>61.666666666666337</c:v>
                </c:pt>
                <c:pt idx="3">
                  <c:v>68.888888888888673</c:v>
                </c:pt>
                <c:pt idx="4">
                  <c:v>52.777777777777338</c:v>
                </c:pt>
                <c:pt idx="5">
                  <c:v>30.555555555555333</c:v>
                </c:pt>
                <c:pt idx="6">
                  <c:v>46.111111111111001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36.666666666666003</c:v>
                </c:pt>
                <c:pt idx="1">
                  <c:v>40</c:v>
                </c:pt>
                <c:pt idx="2">
                  <c:v>43.333333333333002</c:v>
                </c:pt>
                <c:pt idx="3">
                  <c:v>50</c:v>
                </c:pt>
                <c:pt idx="4">
                  <c:v>43.333333333333002</c:v>
                </c:pt>
                <c:pt idx="5">
                  <c:v>28.333333333333002</c:v>
                </c:pt>
                <c:pt idx="6">
                  <c:v>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MS-2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Sheet1!$D$2:$D$8</c:f>
              <c:numCache>
                <c:formatCode>0</c:formatCode>
                <c:ptCount val="7"/>
                <c:pt idx="0">
                  <c:v>65</c:v>
                </c:pt>
                <c:pt idx="1">
                  <c:v>65</c:v>
                </c:pt>
                <c:pt idx="2">
                  <c:v>70</c:v>
                </c:pt>
                <c:pt idx="3">
                  <c:v>71.666666666666003</c:v>
                </c:pt>
                <c:pt idx="4">
                  <c:v>68.333333333333002</c:v>
                </c:pt>
                <c:pt idx="5">
                  <c:v>50</c:v>
                </c:pt>
                <c:pt idx="6">
                  <c:v>18.333333333333002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MS-1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7030A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Sheet1!$E$2:$E$8</c:f>
              <c:numCache>
                <c:formatCode>0</c:formatCode>
                <c:ptCount val="7"/>
                <c:pt idx="0">
                  <c:v>50</c:v>
                </c:pt>
                <c:pt idx="1">
                  <c:v>68.333333333333002</c:v>
                </c:pt>
                <c:pt idx="2">
                  <c:v>71.666666666666003</c:v>
                </c:pt>
                <c:pt idx="3">
                  <c:v>85</c:v>
                </c:pt>
                <c:pt idx="4">
                  <c:v>46.666666666666003</c:v>
                </c:pt>
                <c:pt idx="5">
                  <c:v>13.333333333333</c:v>
                </c:pt>
                <c:pt idx="6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9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47.499999999999503</c:v>
                </c:pt>
                <c:pt idx="1">
                  <c:v>68.333333333333002</c:v>
                </c:pt>
                <c:pt idx="2">
                  <c:v>79.999999999999488</c:v>
                </c:pt>
                <c:pt idx="3">
                  <c:v>87.666666666666487</c:v>
                </c:pt>
                <c:pt idx="4">
                  <c:v>39.999999999999503</c:v>
                </c:pt>
                <c:pt idx="5">
                  <c:v>14.166666666666501</c:v>
                </c:pt>
                <c:pt idx="6">
                  <c:v>54.166666666666494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33.333333333333002</c:v>
                </c:pt>
                <c:pt idx="1">
                  <c:v>58.333333333333002</c:v>
                </c:pt>
                <c:pt idx="2">
                  <c:v>71.666666666666003</c:v>
                </c:pt>
                <c:pt idx="3">
                  <c:v>80</c:v>
                </c:pt>
                <c:pt idx="4">
                  <c:v>53.333333333333002</c:v>
                </c:pt>
                <c:pt idx="5">
                  <c:v>20</c:v>
                </c:pt>
                <c:pt idx="6">
                  <c:v>93.333333333332988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MS-1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Sheet1!$D$2:$D$8</c:f>
              <c:numCache>
                <c:formatCode>0</c:formatCode>
                <c:ptCount val="7"/>
                <c:pt idx="0">
                  <c:v>61.666666666666003</c:v>
                </c:pt>
                <c:pt idx="1">
                  <c:v>78.333333333333002</c:v>
                </c:pt>
                <c:pt idx="2">
                  <c:v>88.333333333332988</c:v>
                </c:pt>
                <c:pt idx="3">
                  <c:v>95.333333333332988</c:v>
                </c:pt>
                <c:pt idx="4">
                  <c:v>26.666666666666</c:v>
                </c:pt>
                <c:pt idx="5">
                  <c:v>8.333333333333</c:v>
                </c:pt>
                <c:pt idx="6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33.333333333333002</c:v>
                </c:pt>
                <c:pt idx="1">
                  <c:v>50</c:v>
                </c:pt>
                <c:pt idx="2">
                  <c:v>75</c:v>
                </c:pt>
                <c:pt idx="3">
                  <c:v>90</c:v>
                </c:pt>
                <c:pt idx="4">
                  <c:v>53.333333333333002</c:v>
                </c:pt>
                <c:pt idx="5">
                  <c:v>18.333333333333002</c:v>
                </c:pt>
                <c:pt idx="6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33.333333333333002</c:v>
                </c:pt>
                <c:pt idx="1">
                  <c:v>50</c:v>
                </c:pt>
                <c:pt idx="2">
                  <c:v>75</c:v>
                </c:pt>
                <c:pt idx="3">
                  <c:v>90</c:v>
                </c:pt>
                <c:pt idx="4">
                  <c:v>53.333333333333002</c:v>
                </c:pt>
                <c:pt idx="5">
                  <c:v>18.333333333333002</c:v>
                </c:pt>
                <c:pt idx="6">
                  <c:v>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40</c:v>
                </c:pt>
                <c:pt idx="1">
                  <c:v>40</c:v>
                </c:pt>
                <c:pt idx="2">
                  <c:v>55</c:v>
                </c:pt>
                <c:pt idx="3">
                  <c:v>75</c:v>
                </c:pt>
                <c:pt idx="4">
                  <c:v>61.666666666666003</c:v>
                </c:pt>
                <c:pt idx="5">
                  <c:v>25</c:v>
                </c:pt>
                <c:pt idx="6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40</c:v>
                </c:pt>
                <c:pt idx="1">
                  <c:v>40</c:v>
                </c:pt>
                <c:pt idx="2">
                  <c:v>55</c:v>
                </c:pt>
                <c:pt idx="3">
                  <c:v>75</c:v>
                </c:pt>
                <c:pt idx="4">
                  <c:v>61.666666666666003</c:v>
                </c:pt>
                <c:pt idx="5">
                  <c:v>25</c:v>
                </c:pt>
                <c:pt idx="6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41.666666666666003</c:v>
                </c:pt>
                <c:pt idx="1">
                  <c:v>45</c:v>
                </c:pt>
                <c:pt idx="2">
                  <c:v>63.333333333333002</c:v>
                </c:pt>
                <c:pt idx="3">
                  <c:v>86.666666666666003</c:v>
                </c:pt>
                <c:pt idx="4">
                  <c:v>90</c:v>
                </c:pt>
                <c:pt idx="5">
                  <c:v>33.333333333333002</c:v>
                </c:pt>
                <c:pt idx="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41.666666666666003</c:v>
                </c:pt>
                <c:pt idx="1">
                  <c:v>45</c:v>
                </c:pt>
                <c:pt idx="2">
                  <c:v>63.333333333333002</c:v>
                </c:pt>
                <c:pt idx="3">
                  <c:v>86.666666666666003</c:v>
                </c:pt>
                <c:pt idx="4">
                  <c:v>90</c:v>
                </c:pt>
                <c:pt idx="5">
                  <c:v>33.333333333333002</c:v>
                </c:pt>
                <c:pt idx="6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0</c:v>
                </c:pt>
                <c:pt idx="1">
                  <c:v>0</c:v>
                </c:pt>
                <c:pt idx="2">
                  <c:v>50</c:v>
                </c:pt>
                <c:pt idx="3">
                  <c:v>86.666666666666003</c:v>
                </c:pt>
                <c:pt idx="4">
                  <c:v>88.333333333332988</c:v>
                </c:pt>
                <c:pt idx="5">
                  <c:v>16.666666666666</c:v>
                </c:pt>
                <c:pt idx="6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0</c:v>
                </c:pt>
                <c:pt idx="1">
                  <c:v>0</c:v>
                </c:pt>
                <c:pt idx="2">
                  <c:v>50</c:v>
                </c:pt>
                <c:pt idx="3">
                  <c:v>86.666666666666003</c:v>
                </c:pt>
                <c:pt idx="4">
                  <c:v>88.333333333332988</c:v>
                </c:pt>
                <c:pt idx="5">
                  <c:v>16.666666666666</c:v>
                </c:pt>
                <c:pt idx="6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16.666666666666</c:v>
                </c:pt>
                <c:pt idx="1">
                  <c:v>20</c:v>
                </c:pt>
                <c:pt idx="2">
                  <c:v>23.333333333333002</c:v>
                </c:pt>
                <c:pt idx="3">
                  <c:v>25</c:v>
                </c:pt>
                <c:pt idx="4">
                  <c:v>21.666666666666</c:v>
                </c:pt>
                <c:pt idx="5">
                  <c:v>33.333333333333002</c:v>
                </c:pt>
                <c:pt idx="6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16.666666666666</c:v>
                </c:pt>
                <c:pt idx="1">
                  <c:v>20</c:v>
                </c:pt>
                <c:pt idx="2">
                  <c:v>23.333333333333002</c:v>
                </c:pt>
                <c:pt idx="3">
                  <c:v>25</c:v>
                </c:pt>
                <c:pt idx="4">
                  <c:v>21.666666666666</c:v>
                </c:pt>
                <c:pt idx="5">
                  <c:v>33.333333333333002</c:v>
                </c:pt>
                <c:pt idx="6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40</c:v>
                </c:pt>
                <c:pt idx="1">
                  <c:v>46.666666666666003</c:v>
                </c:pt>
                <c:pt idx="2">
                  <c:v>48.333333333333002</c:v>
                </c:pt>
                <c:pt idx="3">
                  <c:v>53.333333333333002</c:v>
                </c:pt>
                <c:pt idx="4">
                  <c:v>51.666666666666003</c:v>
                </c:pt>
                <c:pt idx="5">
                  <c:v>50</c:v>
                </c:pt>
                <c:pt idx="6">
                  <c:v>92.666666666666003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OK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Sheet1!$A$2:$A$8</c:f>
              <c:strCache>
                <c:ptCount val="7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SelectMax 100 g</c:v>
                </c:pt>
                <c:pt idx="5">
                  <c:v>FusiladeDX 280 g</c:v>
                </c:pt>
                <c:pt idx="6">
                  <c:v>GLY 1120 gae</c:v>
                </c:pt>
              </c:strCache>
            </c:strRef>
          </c:xVal>
          <c:yVal>
            <c:numRef>
              <c:f>Sheet1!$C$2:$C$8</c:f>
              <c:numCache>
                <c:formatCode>0</c:formatCode>
                <c:ptCount val="7"/>
                <c:pt idx="0">
                  <c:v>40</c:v>
                </c:pt>
                <c:pt idx="1">
                  <c:v>46.666666666666003</c:v>
                </c:pt>
                <c:pt idx="2">
                  <c:v>48.333333333333002</c:v>
                </c:pt>
                <c:pt idx="3">
                  <c:v>53.333333333333002</c:v>
                </c:pt>
                <c:pt idx="4">
                  <c:v>51.666666666666003</c:v>
                </c:pt>
                <c:pt idx="5">
                  <c:v>50</c:v>
                </c:pt>
                <c:pt idx="6">
                  <c:v>92.666666666666003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74E0656-C818-45D6-85DC-65BF698117D2}" type="datetimeFigureOut">
              <a:rPr lang="en-US"/>
              <a:pPr>
                <a:defRPr/>
              </a:pPr>
              <a:t>8/27/2020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13ACADF-E640-4F2E-86B7-5D7CC23933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63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5CB08E-030D-44BD-9DA6-F1F2EBB5FC49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82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10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6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AB1A9CC0-C0DA-4A82-821C-4992545B1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59C99D79-61D5-4646-B0BD-700AD504A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A96DB-7965-499E-B46A-20BD98198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E049397-0666-43B4-A19D-D9E412D28BD6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F8CAA6-D172-4491-ACF7-E3E35994D4A0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7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Auto-populated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ACADF-E640-4F2E-86B7-5D7CC23933E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0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175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8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407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498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3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land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" y="0"/>
            <a:ext cx="122004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1" y="5927726"/>
            <a:ext cx="9599084" cy="360363"/>
          </a:xfrm>
        </p:spPr>
        <p:txBody>
          <a:bodyPr wrap="none"/>
          <a:lstStyle>
            <a:lvl1pPr marL="0" indent="0">
              <a:buFont typeface="Arial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916518" y="4035426"/>
            <a:ext cx="9596967" cy="4222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25813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55993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57733" y="88901"/>
            <a:ext cx="2819400" cy="5853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7418" y="88901"/>
            <a:ext cx="8257116" cy="5853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9657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18" y="88900"/>
            <a:ext cx="11271249" cy="4445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18" y="838201"/>
            <a:ext cx="11279716" cy="510381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637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2200" b="1" cap="none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7545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417" y="1211263"/>
            <a:ext cx="5537200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8" y="1211263"/>
            <a:ext cx="5539316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61083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marL="0" indent="0">
              <a:buNone/>
              <a:defRPr lang="en-US" sz="2000" b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9653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12129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82720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12597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22178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_land_print_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3789"/>
            <a:ext cx="12192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97418" y="88900"/>
            <a:ext cx="11271249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7418" y="1211263"/>
            <a:ext cx="11279716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6217" y="6483350"/>
            <a:ext cx="76708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0" fontAlgn="auto" hangingPunct="0">
              <a:spcBef>
                <a:spcPts val="0"/>
              </a:spcBef>
              <a:spcAft>
                <a:spcPts val="600"/>
              </a:spcAft>
              <a:tabLst>
                <a:tab pos="441325" algn="l"/>
              </a:tabLst>
              <a:defRPr sz="120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391584" y="6483350"/>
            <a:ext cx="742949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Aft>
                <a:spcPts val="600"/>
              </a:spcAft>
              <a:tabLst>
                <a:tab pos="441325" algn="l"/>
              </a:tabLst>
            </a:pPr>
            <a:fld id="{B5BCF527-32DC-4343-809A-477524B97BC5}" type="slidenum">
              <a:rPr lang="en-US" sz="1200"/>
              <a:pPr eaLnBrk="0" hangingPunct="0">
                <a:spcAft>
                  <a:spcPts val="600"/>
                </a:spcAft>
                <a:tabLst>
                  <a:tab pos="441325" algn="l"/>
                </a:tabLst>
              </a:pPr>
              <a:t>‹#›</a:t>
            </a:fld>
            <a:r>
              <a:rPr lang="en-US" sz="1200"/>
              <a:t>	</a:t>
            </a:r>
          </a:p>
        </p:txBody>
      </p:sp>
      <p:pic>
        <p:nvPicPr>
          <p:cNvPr id="1031" name="Picture 8" descr="new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434" y="6403975"/>
            <a:ext cx="156633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ransition>
    <p:wipe dir="r"/>
  </p:transition>
  <p:hf sldNum="0" hdr="0" dt="0"/>
  <p:txStyles>
    <p:titleStyle>
      <a:lvl1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●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76275" indent="-27622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2pPr>
      <a:lvl3pPr marL="1144588" indent="-287338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3pPr>
      <a:lvl4pPr marL="1619250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4pPr>
      <a:lvl5pPr marL="2093913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511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30083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655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9227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11.xls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12.xls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13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14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Worksheet15.xls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Excel_Worksheet16.xls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Excel_Worksheet17.xlsx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ubtitle 2"/>
          <p:cNvSpPr>
            <a:spLocks noGrp="1"/>
          </p:cNvSpPr>
          <p:nvPr>
            <p:ph type="subTitle" sz="quarter" idx="1"/>
          </p:nvPr>
        </p:nvSpPr>
        <p:spPr>
          <a:xfrm>
            <a:off x="1579485" y="5715000"/>
            <a:ext cx="7199313" cy="838200"/>
          </a:xfrm>
        </p:spPr>
        <p:txBody>
          <a:bodyPr/>
          <a:lstStyle/>
          <a:p>
            <a:pPr eaLnBrk="1" hangingPunct="1"/>
            <a:r>
              <a:rPr lang="en-US" dirty="0"/>
              <a:t>Holloway, James</a:t>
            </a:r>
          </a:p>
          <a:p>
            <a:pPr eaLnBrk="1" hangingPunct="1"/>
            <a:r>
              <a:rPr lang="en-US" dirty="0"/>
              <a:t>Vaz Da Silva, Joao Renato, Eric Palmer</a:t>
            </a:r>
          </a:p>
          <a:p>
            <a:pPr eaLnBrk="1" hangingPunct="1"/>
            <a:r>
              <a:rPr lang="en-US" dirty="0"/>
              <a:t>2020 Crop Protection Field Development </a:t>
            </a:r>
          </a:p>
          <a:p>
            <a:pPr eaLnBrk="1" hangingPunct="1"/>
            <a:r>
              <a:rPr lang="en-US" dirty="0"/>
              <a:t>Last Updated: AUG-26-2020</a:t>
            </a:r>
          </a:p>
        </p:txBody>
      </p:sp>
      <p:sp>
        <p:nvSpPr>
          <p:cNvPr id="29699" name="Title 1"/>
          <p:cNvSpPr>
            <a:spLocks noGrp="1"/>
          </p:cNvSpPr>
          <p:nvPr>
            <p:ph type="ctrTitle" sz="quarter"/>
          </p:nvPr>
        </p:nvSpPr>
        <p:spPr>
          <a:xfrm>
            <a:off x="1600200" y="3581401"/>
            <a:ext cx="7848600" cy="1222375"/>
          </a:xfrm>
        </p:spPr>
        <p:txBody>
          <a:bodyPr/>
          <a:lstStyle/>
          <a:p>
            <a:pPr eaLnBrk="1" hangingPunct="1"/>
            <a:r>
              <a:rPr lang="en-US" dirty="0"/>
              <a:t>HSOY52S1-2020US</a:t>
            </a:r>
            <a:br>
              <a:rPr lang="en-US" dirty="0"/>
            </a:br>
            <a:r>
              <a:rPr lang="en-US" dirty="0"/>
              <a:t>KATO NA: Evaluation of  SYN550023 efficacy on </a:t>
            </a:r>
            <a:r>
              <a:rPr lang="en-US" dirty="0" err="1"/>
              <a:t>ACCase</a:t>
            </a:r>
            <a:r>
              <a:rPr lang="en-US" dirty="0"/>
              <a:t> resistant grasses (LOLMU and SETVI) EPOST </a:t>
            </a: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3013-1C21-47F9-8B5C-A2331971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8900"/>
            <a:ext cx="11887199" cy="749300"/>
          </a:xfrm>
        </p:spPr>
        <p:txBody>
          <a:bodyPr/>
          <a:lstStyle/>
          <a:p>
            <a:r>
              <a:rPr lang="en-US" dirty="0"/>
              <a:t>Did the site have enough target pest pressure to answer protocol objectives, and did how did standards perform?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9B04F-9035-4020-9D42-824359DF5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pic>
        <p:nvPicPr>
          <p:cNvPr id="13" name="Picture 12" descr="A close up of a tree&#10;&#10;Description automatically generated">
            <a:extLst>
              <a:ext uri="{FF2B5EF4-FFF2-40B4-BE49-F238E27FC236}">
                <a16:creationId xmlns:a16="http://schemas.microsoft.com/office/drawing/2014/main" id="{706DBCAB-DA46-4723-B9F4-3D4398B7B4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53013" y="1585895"/>
            <a:ext cx="3657600" cy="2743200"/>
          </a:xfrm>
          <a:prstGeom prst="rect">
            <a:avLst/>
          </a:prstGeom>
        </p:spPr>
      </p:pic>
      <p:pic>
        <p:nvPicPr>
          <p:cNvPr id="14" name="Picture 13" descr="A close up of a green field&#10;&#10;Description automatically generated">
            <a:extLst>
              <a:ext uri="{FF2B5EF4-FFF2-40B4-BE49-F238E27FC236}">
                <a16:creationId xmlns:a16="http://schemas.microsoft.com/office/drawing/2014/main" id="{B4525068-8C5D-4DAA-BB1D-40C276BC2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33481" y="1585894"/>
            <a:ext cx="3657600" cy="2743200"/>
          </a:xfrm>
          <a:prstGeom prst="rect">
            <a:avLst/>
          </a:prstGeom>
        </p:spPr>
      </p:pic>
      <p:pic>
        <p:nvPicPr>
          <p:cNvPr id="15" name="Picture 14" descr="A close up of a green plant&#10;&#10;Description automatically generated">
            <a:extLst>
              <a:ext uri="{FF2B5EF4-FFF2-40B4-BE49-F238E27FC236}">
                <a16:creationId xmlns:a16="http://schemas.microsoft.com/office/drawing/2014/main" id="{A88DD793-7FBE-4173-9C03-03AC5EDF1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0447" y="1585894"/>
            <a:ext cx="3657600" cy="2743200"/>
          </a:xfrm>
          <a:prstGeom prst="rect">
            <a:avLst/>
          </a:prstGeom>
        </p:spPr>
      </p:pic>
      <p:pic>
        <p:nvPicPr>
          <p:cNvPr id="16" name="Picture 15" descr="A close up of a tree&#10;&#10;Description automatically generated">
            <a:extLst>
              <a:ext uri="{FF2B5EF4-FFF2-40B4-BE49-F238E27FC236}">
                <a16:creationId xmlns:a16="http://schemas.microsoft.com/office/drawing/2014/main" id="{F6D44637-1A1F-40B7-9769-9070F81A1A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7413" y="1585894"/>
            <a:ext cx="3657600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251C47-C099-40E8-8CEE-B6D94FC748FF}"/>
              </a:ext>
            </a:extLst>
          </p:cNvPr>
          <p:cNvSpPr txBox="1"/>
          <p:nvPr/>
        </p:nvSpPr>
        <p:spPr>
          <a:xfrm>
            <a:off x="204187" y="5169159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Untreated Check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1D383-57E2-4A87-B59F-A63C267900EC}"/>
              </a:ext>
            </a:extLst>
          </p:cNvPr>
          <p:cNvSpPr txBox="1"/>
          <p:nvPr/>
        </p:nvSpPr>
        <p:spPr>
          <a:xfrm>
            <a:off x="3190681" y="5169159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Select Max 0.97 EC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100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ga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/ha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4D7C73-B855-4972-896A-6BDD03917AE3}"/>
              </a:ext>
            </a:extLst>
          </p:cNvPr>
          <p:cNvSpPr txBox="1"/>
          <p:nvPr/>
        </p:nvSpPr>
        <p:spPr>
          <a:xfrm>
            <a:off x="6217647" y="5169158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Fusilade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DX 2 EC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280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ga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/ha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67F22-4EDF-4FB5-B0A2-012C761819C4}"/>
              </a:ext>
            </a:extLst>
          </p:cNvPr>
          <p:cNvSpPr txBox="1"/>
          <p:nvPr/>
        </p:nvSpPr>
        <p:spPr>
          <a:xfrm>
            <a:off x="9204141" y="5169157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Roundup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Powermax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4.5 SL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1120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gae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/ha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142E52-140D-4C54-8F6B-6D0C991EEA7A}"/>
              </a:ext>
            </a:extLst>
          </p:cNvPr>
          <p:cNvSpPr txBox="1"/>
          <p:nvPr/>
        </p:nvSpPr>
        <p:spPr>
          <a:xfrm>
            <a:off x="0" y="586740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Pictures taken at 28 DAA</a:t>
            </a:r>
          </a:p>
        </p:txBody>
      </p:sp>
    </p:spTree>
    <p:extLst>
      <p:ext uri="{BB962C8B-B14F-4D97-AF65-F5344CB8AC3E}">
        <p14:creationId xmlns:p14="http://schemas.microsoft.com/office/powerpoint/2010/main" val="233340602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F2D5-9B7A-4317-8923-719806723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8900"/>
            <a:ext cx="11887200" cy="825500"/>
          </a:xfrm>
        </p:spPr>
        <p:txBody>
          <a:bodyPr/>
          <a:lstStyle/>
          <a:p>
            <a:r>
              <a:rPr lang="en-US" dirty="0"/>
              <a:t>How does SYN550023 perform against </a:t>
            </a:r>
            <a:r>
              <a:rPr lang="en-US" dirty="0" err="1"/>
              <a:t>ACCase</a:t>
            </a:r>
            <a:r>
              <a:rPr lang="en-US" dirty="0"/>
              <a:t> resistant grasses?</a:t>
            </a:r>
            <a:br>
              <a:rPr lang="en-US" dirty="0"/>
            </a:br>
            <a:r>
              <a:rPr lang="en-US" dirty="0"/>
              <a:t>What is the optimum SYN550023 rate to control </a:t>
            </a:r>
            <a:r>
              <a:rPr lang="en-US" dirty="0" err="1"/>
              <a:t>ACCase</a:t>
            </a:r>
            <a:r>
              <a:rPr lang="en-US" dirty="0"/>
              <a:t> resistant populations in field conditions?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C9476-7924-4CB4-8310-45A5A1314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pic>
        <p:nvPicPr>
          <p:cNvPr id="5" name="Picture 4" descr="A tree in a forest&#10;&#10;Description automatically generated">
            <a:extLst>
              <a:ext uri="{FF2B5EF4-FFF2-40B4-BE49-F238E27FC236}">
                <a16:creationId xmlns:a16="http://schemas.microsoft.com/office/drawing/2014/main" id="{FB52044A-EC14-442C-B023-E08092E01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89983" y="1831620"/>
            <a:ext cx="3657600" cy="2743200"/>
          </a:xfrm>
          <a:prstGeom prst="rect">
            <a:avLst/>
          </a:prstGeom>
        </p:spPr>
      </p:pic>
      <p:pic>
        <p:nvPicPr>
          <p:cNvPr id="6" name="Picture 5" descr="A green plant in a forest&#10;&#10;Description automatically generated">
            <a:extLst>
              <a:ext uri="{FF2B5EF4-FFF2-40B4-BE49-F238E27FC236}">
                <a16:creationId xmlns:a16="http://schemas.microsoft.com/office/drawing/2014/main" id="{AE7AC49F-0F59-448C-A439-1F4CA554E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5465" y="1831620"/>
            <a:ext cx="3657600" cy="2743200"/>
          </a:xfrm>
          <a:prstGeom prst="rect">
            <a:avLst/>
          </a:prstGeom>
        </p:spPr>
      </p:pic>
      <p:pic>
        <p:nvPicPr>
          <p:cNvPr id="7" name="Picture 6" descr="A plant in a forest&#10;&#10;Description automatically generated">
            <a:extLst>
              <a:ext uri="{FF2B5EF4-FFF2-40B4-BE49-F238E27FC236}">
                <a16:creationId xmlns:a16="http://schemas.microsoft.com/office/drawing/2014/main" id="{B21BA570-EB7B-450F-BCB9-72F5ECFCF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4924" y="1831620"/>
            <a:ext cx="3657600" cy="2743200"/>
          </a:xfrm>
          <a:prstGeom prst="rect">
            <a:avLst/>
          </a:prstGeom>
        </p:spPr>
      </p:pic>
      <p:pic>
        <p:nvPicPr>
          <p:cNvPr id="8" name="Picture 7" descr="A close up of a tree&#10;&#10;Description automatically generated">
            <a:extLst>
              <a:ext uri="{FF2B5EF4-FFF2-40B4-BE49-F238E27FC236}">
                <a16:creationId xmlns:a16="http://schemas.microsoft.com/office/drawing/2014/main" id="{657B2CCB-4764-40E7-9E0F-CDBEF521EC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24383" y="1831620"/>
            <a:ext cx="36576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660DD1-DFB7-48F2-A82D-E79984237440}"/>
              </a:ext>
            </a:extLst>
          </p:cNvPr>
          <p:cNvSpPr txBox="1"/>
          <p:nvPr/>
        </p:nvSpPr>
        <p:spPr>
          <a:xfrm>
            <a:off x="204187" y="516915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SYN550023 200 EC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25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B5B2-11C9-40FD-B006-FAC4192D7BFD}"/>
              </a:ext>
            </a:extLst>
          </p:cNvPr>
          <p:cNvSpPr txBox="1"/>
          <p:nvPr/>
        </p:nvSpPr>
        <p:spPr>
          <a:xfrm>
            <a:off x="3190681" y="516915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SYN550023 200 EC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/ha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245A8-2633-4192-B521-82DB12EB9D9C}"/>
              </a:ext>
            </a:extLst>
          </p:cNvPr>
          <p:cNvSpPr txBox="1"/>
          <p:nvPr/>
        </p:nvSpPr>
        <p:spPr>
          <a:xfrm>
            <a:off x="6217647" y="516915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SYN550023 200 EC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100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996CF-9A06-4193-A082-C5B80A868A8A}"/>
              </a:ext>
            </a:extLst>
          </p:cNvPr>
          <p:cNvSpPr txBox="1"/>
          <p:nvPr/>
        </p:nvSpPr>
        <p:spPr>
          <a:xfrm>
            <a:off x="9204141" y="516915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SYN550023 200 EC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200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/ha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850F5-6F65-42E7-8C22-4188D263C12B}"/>
              </a:ext>
            </a:extLst>
          </p:cNvPr>
          <p:cNvSpPr txBox="1"/>
          <p:nvPr/>
        </p:nvSpPr>
        <p:spPr>
          <a:xfrm>
            <a:off x="0" y="586740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Pictures taken at 28 DAA</a:t>
            </a:r>
          </a:p>
        </p:txBody>
      </p:sp>
    </p:spTree>
    <p:extLst>
      <p:ext uri="{BB962C8B-B14F-4D97-AF65-F5344CB8AC3E}">
        <p14:creationId xmlns:p14="http://schemas.microsoft.com/office/powerpoint/2010/main" val="83581732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09CB9-16D4-4FAB-B65C-91DC918DE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F4EF1D-A382-4C1A-95D8-428296F5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2650"/>
            <a:ext cx="11615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does SYN550023 compare to clethodim on </a:t>
            </a:r>
            <a:r>
              <a:rPr lang="en-US" dirty="0" err="1"/>
              <a:t>ACCase</a:t>
            </a:r>
            <a:r>
              <a:rPr lang="en-US" dirty="0"/>
              <a:t> resistant grasses?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A5B2E-D30C-45FE-9DF3-DA6EAEFC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05" y="1081836"/>
            <a:ext cx="10205589" cy="4694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BF50FE-B931-443C-9A52-E13D244A6E69}"/>
              </a:ext>
            </a:extLst>
          </p:cNvPr>
          <p:cNvSpPr txBox="1"/>
          <p:nvPr/>
        </p:nvSpPr>
        <p:spPr>
          <a:xfrm>
            <a:off x="0" y="586740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Pictures taken at 28 DAA</a:t>
            </a:r>
          </a:p>
        </p:txBody>
      </p:sp>
    </p:spTree>
    <p:extLst>
      <p:ext uri="{BB962C8B-B14F-4D97-AF65-F5344CB8AC3E}">
        <p14:creationId xmlns:p14="http://schemas.microsoft.com/office/powerpoint/2010/main" val="1133103153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F2372-9006-4AE9-855A-021673258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819DEF-28F8-4E82-87E4-3BE0563D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2650"/>
            <a:ext cx="11615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does SYN550023 compare to clethodim on </a:t>
            </a:r>
            <a:r>
              <a:rPr lang="en-US" dirty="0" err="1"/>
              <a:t>ACCase</a:t>
            </a:r>
            <a:r>
              <a:rPr lang="en-US" dirty="0"/>
              <a:t> resistant grasses? (continued)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21B09-0096-4309-A3D7-F5256122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99" y="1081836"/>
            <a:ext cx="10181202" cy="4694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435B4-B460-41B8-968B-DBE4CD0EC8A8}"/>
              </a:ext>
            </a:extLst>
          </p:cNvPr>
          <p:cNvSpPr txBox="1"/>
          <p:nvPr/>
        </p:nvSpPr>
        <p:spPr>
          <a:xfrm>
            <a:off x="0" y="586740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Pictures taken at 28 DAA</a:t>
            </a:r>
          </a:p>
        </p:txBody>
      </p:sp>
    </p:spTree>
    <p:extLst>
      <p:ext uri="{BB962C8B-B14F-4D97-AF65-F5344CB8AC3E}">
        <p14:creationId xmlns:p14="http://schemas.microsoft.com/office/powerpoint/2010/main" val="4018940339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Green Foxtail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89553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012E3-F852-49DC-8523-B7F5B6F89B00}"/>
              </a:ext>
            </a:extLst>
          </p:cNvPr>
          <p:cNvSpPr txBox="1"/>
          <p:nvPr/>
        </p:nvSpPr>
        <p:spPr>
          <a:xfrm>
            <a:off x="7772400" y="5865612"/>
            <a:ext cx="42672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Note: MS-1 site was mowed by the grower at 36 DAA</a:t>
            </a:r>
          </a:p>
        </p:txBody>
      </p:sp>
    </p:spTree>
    <p:extLst>
      <p:ext uri="{BB962C8B-B14F-4D97-AF65-F5344CB8AC3E}">
        <p14:creationId xmlns:p14="http://schemas.microsoft.com/office/powerpoint/2010/main" val="821818492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Green Foxtail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0839739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012E3-F852-49DC-8523-B7F5B6F89B00}"/>
              </a:ext>
            </a:extLst>
          </p:cNvPr>
          <p:cNvSpPr txBox="1"/>
          <p:nvPr/>
        </p:nvSpPr>
        <p:spPr>
          <a:xfrm>
            <a:off x="7772400" y="5865612"/>
            <a:ext cx="42672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Note: MS-1 site was mowed by the grower at 36 DAA</a:t>
            </a:r>
          </a:p>
        </p:txBody>
      </p:sp>
    </p:spTree>
    <p:extLst>
      <p:ext uri="{BB962C8B-B14F-4D97-AF65-F5344CB8AC3E}">
        <p14:creationId xmlns:p14="http://schemas.microsoft.com/office/powerpoint/2010/main" val="1308092531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Green Foxtail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818372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012E3-F852-49DC-8523-B7F5B6F89B00}"/>
              </a:ext>
            </a:extLst>
          </p:cNvPr>
          <p:cNvSpPr txBox="1"/>
          <p:nvPr/>
        </p:nvSpPr>
        <p:spPr>
          <a:xfrm>
            <a:off x="7772400" y="5865612"/>
            <a:ext cx="42672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Note: MS-1 site was mowed by the grower at 36 DAA</a:t>
            </a:r>
          </a:p>
        </p:txBody>
      </p:sp>
    </p:spTree>
    <p:extLst>
      <p:ext uri="{BB962C8B-B14F-4D97-AF65-F5344CB8AC3E}">
        <p14:creationId xmlns:p14="http://schemas.microsoft.com/office/powerpoint/2010/main" val="2460765508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wheat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304345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012E3-F852-49DC-8523-B7F5B6F89B00}"/>
              </a:ext>
            </a:extLst>
          </p:cNvPr>
          <p:cNvSpPr txBox="1"/>
          <p:nvPr/>
        </p:nvSpPr>
        <p:spPr>
          <a:xfrm>
            <a:off x="7772400" y="5865612"/>
            <a:ext cx="42672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Note: MS-1 site was mowed by the grower at 36 DAA</a:t>
            </a:r>
          </a:p>
        </p:txBody>
      </p:sp>
    </p:spTree>
    <p:extLst>
      <p:ext uri="{BB962C8B-B14F-4D97-AF65-F5344CB8AC3E}">
        <p14:creationId xmlns:p14="http://schemas.microsoft.com/office/powerpoint/2010/main" val="2043242988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wheat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472372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012E3-F852-49DC-8523-B7F5B6F89B00}"/>
              </a:ext>
            </a:extLst>
          </p:cNvPr>
          <p:cNvSpPr txBox="1"/>
          <p:nvPr/>
        </p:nvSpPr>
        <p:spPr>
          <a:xfrm>
            <a:off x="7772400" y="5865612"/>
            <a:ext cx="42672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Note: MS-1 site was mowed by the grower at 36 DAA</a:t>
            </a:r>
          </a:p>
        </p:txBody>
      </p:sp>
    </p:spTree>
    <p:extLst>
      <p:ext uri="{BB962C8B-B14F-4D97-AF65-F5344CB8AC3E}">
        <p14:creationId xmlns:p14="http://schemas.microsoft.com/office/powerpoint/2010/main" val="185248911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wheat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677955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012E3-F852-49DC-8523-B7F5B6F89B00}"/>
              </a:ext>
            </a:extLst>
          </p:cNvPr>
          <p:cNvSpPr txBox="1"/>
          <p:nvPr/>
        </p:nvSpPr>
        <p:spPr>
          <a:xfrm>
            <a:off x="7772400" y="5865612"/>
            <a:ext cx="42672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Note: MS-1 site was mowed by the grower at 36 DAA</a:t>
            </a:r>
          </a:p>
        </p:txBody>
      </p:sp>
    </p:spTree>
    <p:extLst>
      <p:ext uri="{BB962C8B-B14F-4D97-AF65-F5344CB8AC3E}">
        <p14:creationId xmlns:p14="http://schemas.microsoft.com/office/powerpoint/2010/main" val="1058402439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5571E87-CA27-4D88-A04F-17D0BC018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8489" y="381000"/>
            <a:ext cx="8455025" cy="444500"/>
          </a:xfrm>
        </p:spPr>
        <p:txBody>
          <a:bodyPr/>
          <a:lstStyle/>
          <a:p>
            <a:pPr eaLnBrk="1" hangingPunct="1"/>
            <a:r>
              <a:rPr lang="en-US" sz="3200" dirty="0"/>
              <a:t>Acknowledgements and Test Locations:</a:t>
            </a:r>
            <a:endParaRPr lang="en-US" altLang="en-US" sz="3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6B9909-D84B-4010-9D50-0CC79388A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21359"/>
              </p:ext>
            </p:extLst>
          </p:nvPr>
        </p:nvGraphicFramePr>
        <p:xfrm>
          <a:off x="1447800" y="1028699"/>
          <a:ext cx="9296399" cy="33229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8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09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9108">
                  <a:extLst>
                    <a:ext uri="{9D8B030D-6E8A-4147-A177-3AD203B41FA5}">
                      <a16:colId xmlns:a16="http://schemas.microsoft.com/office/drawing/2014/main" val="1286325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Trial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State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Cooperator/</a:t>
                      </a:r>
                    </a:p>
                    <a:p>
                      <a:r>
                        <a:rPr lang="en-US" sz="1100" dirty="0"/>
                        <a:t>Syngenta Rep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IH/ CRO/ COI</a:t>
                      </a:r>
                    </a:p>
                    <a:p>
                      <a:endParaRPr lang="en-US" sz="1100" dirty="0"/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en-US" sz="1100" dirty="0"/>
                        <a:t>Data was available for the summary presentation (Y/N)</a:t>
                      </a:r>
                      <a:endParaRPr lang="en-US" sz="1100" dirty="0"/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/>
                        <a:t>Data was used to answer the protocol objective(s) (Y/N)</a:t>
                      </a:r>
                    </a:p>
                    <a:p>
                      <a:endParaRPr lang="en-US" sz="1100" dirty="0"/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USNN0H0362020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ND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Miller,   Brett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IH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SETVI – (ACCASE-R – FOP only)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1922768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USNP0H0052020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OK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Lindenmayer,   Brad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IH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LOLMU (ACCASE-R)</a:t>
                      </a:r>
                    </a:p>
                    <a:p>
                      <a:pPr algn="ctr"/>
                      <a:endParaRPr lang="en-US"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1336350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USSB0H0212020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MS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Jackson,   Ryan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LOLMU (GLY-R) (ACCASE-R)</a:t>
                      </a:r>
                    </a:p>
                    <a:p>
                      <a:pPr algn="ctr"/>
                      <a:endParaRPr lang="en-US"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3324574136"/>
                  </a:ext>
                </a:extLst>
              </a:tr>
              <a:tr h="94553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USSG0H0262020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TN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Holloway,   James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LOLMU (GLY-R) (ACCASE-R)</a:t>
                      </a:r>
                    </a:p>
                    <a:p>
                      <a:pPr algn="ctr"/>
                      <a:endParaRPr lang="en-US"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243554704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D11E6-6D21-4406-8210-80314FC14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wheat Control (42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491995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012E3-F852-49DC-8523-B7F5B6F89B00}"/>
              </a:ext>
            </a:extLst>
          </p:cNvPr>
          <p:cNvSpPr txBox="1"/>
          <p:nvPr/>
        </p:nvSpPr>
        <p:spPr>
          <a:xfrm>
            <a:off x="7772400" y="5865612"/>
            <a:ext cx="42672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Note: MS-1 site was mowed by the grower at 36 DAA</a:t>
            </a:r>
          </a:p>
        </p:txBody>
      </p:sp>
    </p:spTree>
    <p:extLst>
      <p:ext uri="{BB962C8B-B14F-4D97-AF65-F5344CB8AC3E}">
        <p14:creationId xmlns:p14="http://schemas.microsoft.com/office/powerpoint/2010/main" val="818673711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LOLMU - 7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2F15AD6-1D55-4D97-A7F7-8F6BF3DF3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067098"/>
              </p:ext>
            </p:extLst>
          </p:nvPr>
        </p:nvGraphicFramePr>
        <p:xfrm>
          <a:off x="1185863" y="1371600"/>
          <a:ext cx="982027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9820335" imgH="2105152" progId="Excel.Sheet.12">
                  <p:embed/>
                </p:oleObj>
              </mc:Choice>
              <mc:Fallback>
                <p:oleObj name="Worksheet" r:id="rId4" imgW="9820335" imgH="2105152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2F15AD6-1D55-4D97-A7F7-8F6BF3DF3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5863" y="1371600"/>
                        <a:ext cx="9820275" cy="358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6890755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LOLMU – 14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A9D373-0F62-4C2B-9C67-750226A3D5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334026"/>
              </p:ext>
            </p:extLst>
          </p:nvPr>
        </p:nvGraphicFramePr>
        <p:xfrm>
          <a:off x="1185863" y="1600200"/>
          <a:ext cx="9820275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4" imgW="9820335" imgH="2105152" progId="Excel.Sheet.12">
                  <p:embed/>
                </p:oleObj>
              </mc:Choice>
              <mc:Fallback>
                <p:oleObj name="Worksheet" r:id="rId4" imgW="9820335" imgH="2105152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5A9D373-0F62-4C2B-9C67-750226A3D5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5863" y="1600200"/>
                        <a:ext cx="9820275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CC1FE4B-1976-461E-9D77-257772225672}"/>
              </a:ext>
            </a:extLst>
          </p:cNvPr>
          <p:cNvSpPr txBox="1"/>
          <p:nvPr/>
        </p:nvSpPr>
        <p:spPr>
          <a:xfrm>
            <a:off x="7162800" y="5759821"/>
            <a:ext cx="4724400" cy="68579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</a:rPr>
              <a:t>Note - MS-2 was lost following the 14-day rating</a:t>
            </a:r>
          </a:p>
        </p:txBody>
      </p:sp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LOLMU – 28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71E30-3D60-4AD6-A007-52EDEF2258F1}"/>
              </a:ext>
            </a:extLst>
          </p:cNvPr>
          <p:cNvSpPr txBox="1"/>
          <p:nvPr/>
        </p:nvSpPr>
        <p:spPr>
          <a:xfrm>
            <a:off x="6858000" y="5865612"/>
            <a:ext cx="51816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/>
              <a:t>Note: MS-2 site was over sprayed by the grower with Gramoxone at 26 DAA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411E970-C0D8-4085-A9BE-C112B5558A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53738"/>
              </p:ext>
            </p:extLst>
          </p:nvPr>
        </p:nvGraphicFramePr>
        <p:xfrm>
          <a:off x="1671638" y="1676400"/>
          <a:ext cx="88487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8848825" imgH="2105152" progId="Excel.Sheet.12">
                  <p:embed/>
                </p:oleObj>
              </mc:Choice>
              <mc:Fallback>
                <p:oleObj name="Worksheet" r:id="rId4" imgW="8848825" imgH="2105152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411E970-C0D8-4085-A9BE-C112B5558A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1638" y="1676400"/>
                        <a:ext cx="8848725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31688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LOLMU – 42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46A4BF4-E796-4087-8705-3715FC80EC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753147"/>
              </p:ext>
            </p:extLst>
          </p:nvPr>
        </p:nvGraphicFramePr>
        <p:xfrm>
          <a:off x="2171700" y="1676400"/>
          <a:ext cx="7848600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4" imgW="7848760" imgH="2105152" progId="Excel.Sheet.12">
                  <p:embed/>
                </p:oleObj>
              </mc:Choice>
              <mc:Fallback>
                <p:oleObj name="Worksheet" r:id="rId4" imgW="7848760" imgH="2105152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46A4BF4-E796-4087-8705-3715FC80E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71700" y="1676400"/>
                        <a:ext cx="7848600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681719-064E-4944-A8ED-07F462D0C191}"/>
              </a:ext>
            </a:extLst>
          </p:cNvPr>
          <p:cNvSpPr txBox="1"/>
          <p:nvPr/>
        </p:nvSpPr>
        <p:spPr>
          <a:xfrm>
            <a:off x="7772400" y="5865612"/>
            <a:ext cx="42672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/>
              <a:t>Note: MS-1 site was mowed by the grower at 36 DAA</a:t>
            </a:r>
          </a:p>
        </p:txBody>
      </p:sp>
    </p:spTree>
    <p:extLst>
      <p:ext uri="{BB962C8B-B14F-4D97-AF65-F5344CB8AC3E}">
        <p14:creationId xmlns:p14="http://schemas.microsoft.com/office/powerpoint/2010/main" val="4209663729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SETVI – 7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3BF5B63-6BE7-4DE9-AEC2-62C5E1B9EA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09457"/>
              </p:ext>
            </p:extLst>
          </p:nvPr>
        </p:nvGraphicFramePr>
        <p:xfrm>
          <a:off x="2600325" y="1676400"/>
          <a:ext cx="699135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4" imgW="6991470" imgH="2105152" progId="Excel.Sheet.12">
                  <p:embed/>
                </p:oleObj>
              </mc:Choice>
              <mc:Fallback>
                <p:oleObj name="Worksheet" r:id="rId4" imgW="6991470" imgH="2105152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3BF5B63-6BE7-4DE9-AEC2-62C5E1B9EA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00325" y="1676400"/>
                        <a:ext cx="699135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9959423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SETVI – 14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C65D16A-A543-4D73-97B5-D1B5A3236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192877"/>
              </p:ext>
            </p:extLst>
          </p:nvPr>
        </p:nvGraphicFramePr>
        <p:xfrm>
          <a:off x="2600325" y="1905000"/>
          <a:ext cx="6991350" cy="281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Worksheet" r:id="rId4" imgW="6991470" imgH="2105152" progId="Excel.Sheet.12">
                  <p:embed/>
                </p:oleObj>
              </mc:Choice>
              <mc:Fallback>
                <p:oleObj name="Worksheet" r:id="rId4" imgW="6991470" imgH="2105152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C65D16A-A543-4D73-97B5-D1B5A32363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00325" y="1905000"/>
                        <a:ext cx="6991350" cy="2819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8238327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SETVI – 28 DAA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74896FD-02DE-4AEA-8EFA-87872AF1C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841729"/>
              </p:ext>
            </p:extLst>
          </p:nvPr>
        </p:nvGraphicFramePr>
        <p:xfrm>
          <a:off x="2600325" y="1600200"/>
          <a:ext cx="699135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Worksheet" r:id="rId4" imgW="6991470" imgH="2105152" progId="Excel.Sheet.12">
                  <p:embed/>
                </p:oleObj>
              </mc:Choice>
              <mc:Fallback>
                <p:oleObj name="Worksheet" r:id="rId4" imgW="6991470" imgH="2105152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74896FD-02DE-4AEA-8EFA-87872AF1C0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00325" y="1600200"/>
                        <a:ext cx="699135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770205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38200" y="63630"/>
            <a:ext cx="8839200" cy="685800"/>
          </a:xfrm>
        </p:spPr>
        <p:txBody>
          <a:bodyPr/>
          <a:lstStyle/>
          <a:p>
            <a:r>
              <a:rPr lang="en-US" dirty="0"/>
              <a:t>Summary: Objectives answered &amp; additional conclusions/observations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9678988" cy="449421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How does SYN550023 perform against </a:t>
            </a:r>
            <a:r>
              <a:rPr lang="en-US" dirty="0" err="1">
                <a:solidFill>
                  <a:srgbClr val="0A0A0A"/>
                </a:solidFill>
                <a:highlight>
                  <a:srgbClr val="FFFF00"/>
                </a:highlight>
              </a:rPr>
              <a:t>ACCase</a:t>
            </a:r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 resistant grasses?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LOLMU – SYN5650023, 200 EC, 200 g rate to provided 88% on average at 28 DAA (MS-1 and OK locations). Compared to 40% with Select Max at the same timing.  By 42 DAA, OK, control was 90% with 200 g of SYN’023 and 53% with Select Max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*SETVI – SYN550023 200 EC, 200 g rate provided similar control to Select Max at 100 g, 87 and 88% control, respectively, 28 DAA.</a:t>
            </a:r>
          </a:p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What is the optimum SYN550023 rate to control </a:t>
            </a:r>
            <a:r>
              <a:rPr lang="en-US" dirty="0" err="1">
                <a:solidFill>
                  <a:srgbClr val="0A0A0A"/>
                </a:solidFill>
                <a:highlight>
                  <a:srgbClr val="FFFF00"/>
                </a:highlight>
              </a:rPr>
              <a:t>ACCase</a:t>
            </a:r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 resistant populations in field conditions?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LOLMU – minimum of 200 g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SETVI – minimum of 200 g</a:t>
            </a:r>
          </a:p>
          <a:p>
            <a:pPr eaLnBrk="1" hangingPunct="1"/>
            <a:endParaRPr lang="en-US" dirty="0">
              <a:solidFill>
                <a:srgbClr val="0A0A0A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97802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38200" y="63630"/>
            <a:ext cx="8839200" cy="685800"/>
          </a:xfrm>
        </p:spPr>
        <p:txBody>
          <a:bodyPr/>
          <a:lstStyle/>
          <a:p>
            <a:r>
              <a:rPr lang="en-US" dirty="0"/>
              <a:t>Summary: Objectives answered &amp; additional conclusions/observations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9678988" cy="4494213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How does SYN550023 compare to clethodim on </a:t>
            </a:r>
            <a:r>
              <a:rPr lang="en-US" dirty="0" err="1">
                <a:solidFill>
                  <a:srgbClr val="0A0A0A"/>
                </a:solidFill>
                <a:highlight>
                  <a:srgbClr val="FFFF00"/>
                </a:highlight>
              </a:rPr>
              <a:t>ACCase</a:t>
            </a:r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 resistant grasses?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LOLMU – 28 DAA, 25 g of SYN’023 provided similar control, (47%), to Select Max, (40%).  By 42, 50 g of SYN’023 provided similar control, (50%), to Select Max, (53%).  However, 200 g of SYN’023 was needed to provide commercially acceptable control of this weed, (90%). 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*SETVI – Clethodim at 100 g provided 88% control while 100 g of SYN550023 provided 50% control and the 200 g rate provided 87% control</a:t>
            </a:r>
          </a:p>
          <a:p>
            <a:pPr eaLnBrk="1" hangingPunct="1"/>
            <a:endParaRPr lang="en-US" b="1" dirty="0">
              <a:solidFill>
                <a:srgbClr val="000000"/>
              </a:solidFill>
            </a:endParaRPr>
          </a:p>
          <a:p>
            <a:pPr eaLnBrk="1" hangingPunct="1"/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Volunteer winter wheat control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OK – Volunteer winter wheat control was noted with SYN’023 200 g, 92%, Select Max 100 g, 75%, and Fusilade DX, 280g, 98%, 42 DAA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2D0415-913C-4321-A5C2-C3D1D57CEA53}"/>
              </a:ext>
            </a:extLst>
          </p:cNvPr>
          <p:cNvSpPr txBox="1"/>
          <p:nvPr/>
        </p:nvSpPr>
        <p:spPr>
          <a:xfrm>
            <a:off x="497633" y="5497383"/>
            <a:ext cx="9982200" cy="3048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000000"/>
                </a:solidFill>
              </a:rPr>
              <a:t>* SETVI - 2-3 years ago Vero characterized it as </a:t>
            </a:r>
            <a:r>
              <a:rPr lang="en-US" b="1" dirty="0" err="1">
                <a:solidFill>
                  <a:srgbClr val="000000"/>
                </a:solidFill>
              </a:rPr>
              <a:t>Accase</a:t>
            </a:r>
            <a:r>
              <a:rPr lang="en-US" b="1" dirty="0">
                <a:solidFill>
                  <a:srgbClr val="000000"/>
                </a:solidFill>
              </a:rPr>
              <a:t>-R - </a:t>
            </a:r>
            <a:r>
              <a:rPr lang="en-US" b="1" dirty="0" err="1">
                <a:solidFill>
                  <a:srgbClr val="000000"/>
                </a:solidFill>
              </a:rPr>
              <a:t>pinoxaden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clodinafop</a:t>
            </a:r>
            <a:r>
              <a:rPr lang="en-US" b="1" dirty="0">
                <a:solidFill>
                  <a:srgbClr val="000000"/>
                </a:solidFill>
              </a:rPr>
              <a:t>, fenoxaprop</a:t>
            </a:r>
            <a:endParaRPr lang="en-US" sz="2000" b="1" dirty="0">
              <a:solidFill>
                <a:srgbClr val="00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923284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Objectives</a:t>
            </a:r>
            <a:r>
              <a:rPr lang="en-US" dirty="0"/>
              <a:t>: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A0A0A"/>
                </a:solidFill>
              </a:rPr>
              <a:t>How does SYN550023 perform against </a:t>
            </a:r>
            <a:r>
              <a:rPr lang="en-US" dirty="0" err="1">
                <a:solidFill>
                  <a:srgbClr val="0A0A0A"/>
                </a:solidFill>
              </a:rPr>
              <a:t>ACCase</a:t>
            </a:r>
            <a:r>
              <a:rPr lang="en-US" dirty="0">
                <a:solidFill>
                  <a:srgbClr val="0A0A0A"/>
                </a:solidFill>
              </a:rPr>
              <a:t> resistant grasses?</a:t>
            </a:r>
          </a:p>
          <a:p>
            <a:pPr eaLnBrk="1" hangingPunct="1"/>
            <a:r>
              <a:rPr lang="en-US" dirty="0">
                <a:solidFill>
                  <a:srgbClr val="0A0A0A"/>
                </a:solidFill>
              </a:rPr>
              <a:t>What is the optimum SYN550023 rate to control </a:t>
            </a:r>
            <a:r>
              <a:rPr lang="en-US" dirty="0" err="1">
                <a:solidFill>
                  <a:srgbClr val="0A0A0A"/>
                </a:solidFill>
              </a:rPr>
              <a:t>ACCase</a:t>
            </a:r>
            <a:r>
              <a:rPr lang="en-US" dirty="0">
                <a:solidFill>
                  <a:srgbClr val="0A0A0A"/>
                </a:solidFill>
              </a:rPr>
              <a:t> resistant populations in field conditions?</a:t>
            </a:r>
          </a:p>
          <a:p>
            <a:pPr eaLnBrk="1" hangingPunct="1"/>
            <a:r>
              <a:rPr lang="en-US" dirty="0">
                <a:solidFill>
                  <a:srgbClr val="0A0A0A"/>
                </a:solidFill>
              </a:rPr>
              <a:t>How does SYN550023 compare to clethodim on </a:t>
            </a:r>
            <a:r>
              <a:rPr lang="en-US" dirty="0" err="1">
                <a:solidFill>
                  <a:srgbClr val="0A0A0A"/>
                </a:solidFill>
              </a:rPr>
              <a:t>ACCase</a:t>
            </a:r>
            <a:r>
              <a:rPr lang="en-US" dirty="0">
                <a:solidFill>
                  <a:srgbClr val="0A0A0A"/>
                </a:solidFill>
              </a:rPr>
              <a:t> resistant grasses?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98C9-5ED3-4FCC-9A89-E85A9ADB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8073F-F7DE-474B-A0BA-D5C2FAE17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Continue rate range testing from 100 - 200 g rate or higher for control of </a:t>
            </a:r>
            <a:r>
              <a:rPr lang="en-US" b="1" dirty="0" err="1">
                <a:solidFill>
                  <a:srgbClr val="000000"/>
                </a:solidFill>
              </a:rPr>
              <a:t>ACCase</a:t>
            </a:r>
            <a:r>
              <a:rPr lang="en-US" b="1" dirty="0">
                <a:solidFill>
                  <a:srgbClr val="000000"/>
                </a:solidFill>
              </a:rPr>
              <a:t> grasses including LOLMU and SETVI</a:t>
            </a:r>
          </a:p>
          <a:p>
            <a:r>
              <a:rPr lang="en-US" b="1" dirty="0">
                <a:solidFill>
                  <a:srgbClr val="000000"/>
                </a:solidFill>
              </a:rPr>
              <a:t>Continue to add a fop and a dim into each trial where </a:t>
            </a:r>
            <a:r>
              <a:rPr lang="en-US" b="1" dirty="0" err="1">
                <a:solidFill>
                  <a:srgbClr val="000000"/>
                </a:solidFill>
              </a:rPr>
              <a:t>ACCase</a:t>
            </a:r>
            <a:r>
              <a:rPr lang="en-US" b="1" dirty="0">
                <a:solidFill>
                  <a:srgbClr val="000000"/>
                </a:solidFill>
              </a:rPr>
              <a:t> suspected populations occur</a:t>
            </a:r>
          </a:p>
          <a:p>
            <a:r>
              <a:rPr lang="en-US" b="1" dirty="0">
                <a:solidFill>
                  <a:srgbClr val="000000"/>
                </a:solidFill>
              </a:rPr>
              <a:t>Re-test in 2021 on known </a:t>
            </a:r>
            <a:r>
              <a:rPr lang="en-US" b="1" dirty="0" err="1">
                <a:solidFill>
                  <a:srgbClr val="000000"/>
                </a:solidFill>
              </a:rPr>
              <a:t>ACCase</a:t>
            </a:r>
            <a:r>
              <a:rPr lang="en-US" b="1" dirty="0">
                <a:solidFill>
                  <a:srgbClr val="000000"/>
                </a:solidFill>
              </a:rPr>
              <a:t>/</a:t>
            </a:r>
            <a:r>
              <a:rPr lang="en-US" b="1" dirty="0" err="1">
                <a:solidFill>
                  <a:srgbClr val="000000"/>
                </a:solidFill>
              </a:rPr>
              <a:t>Gly</a:t>
            </a:r>
            <a:r>
              <a:rPr lang="en-US" b="1" dirty="0">
                <a:solidFill>
                  <a:srgbClr val="000000"/>
                </a:solidFill>
              </a:rPr>
              <a:t> resistant populations and consider tank mix partners such as GLY or GLU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726A2-377D-4A21-966D-2C969A018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11335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65432"/>
            <a:ext cx="8453437" cy="444500"/>
          </a:xfrm>
        </p:spPr>
        <p:txBody>
          <a:bodyPr/>
          <a:lstStyle/>
          <a:p>
            <a:r>
              <a:rPr lang="en-US" dirty="0"/>
              <a:t>Treatment List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322379"/>
              </p:ext>
            </p:extLst>
          </p:nvPr>
        </p:nvGraphicFramePr>
        <p:xfrm>
          <a:off x="2133601" y="990601"/>
          <a:ext cx="6592056" cy="3261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8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3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6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TRT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Product AI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</a:rPr>
                        <a:t> Rate Unit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Application Code*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Untreated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SYN'023 200 EC 25 g + Agridex 1% + AMS 2.5%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SYN'023 200 EC 50 g + Agridex 1% + AMS 2.5%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SYN'023 200 EC 100 g + Agridex 1% + AMS 2.5%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SYN'023 200 EC 200 g + Agridex 1% + AMS 2.5%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SelectMax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100 g + Agridex 1% + AMS 2.5%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79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Fusilade DX 280 g + Agridex 1% + AMS 2.5%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7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Roundup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Powermax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4.5 1120 g + AMS 2.5%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D7DDE-9063-4F2C-83D4-D7AFEBD80611}"/>
              </a:ext>
            </a:extLst>
          </p:cNvPr>
          <p:cNvSpPr txBox="1"/>
          <p:nvPr/>
        </p:nvSpPr>
        <p:spPr>
          <a:xfrm>
            <a:off x="3733800" y="5257800"/>
            <a:ext cx="4495800" cy="533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943944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Italian Ryegrass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93591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795764016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Italian Ryegrass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820862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81406191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Italian Ryegrass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308331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FD800-3BA8-43A4-99AE-D863EE1B53DC}"/>
              </a:ext>
            </a:extLst>
          </p:cNvPr>
          <p:cNvSpPr txBox="1"/>
          <p:nvPr/>
        </p:nvSpPr>
        <p:spPr>
          <a:xfrm>
            <a:off x="6858000" y="5865612"/>
            <a:ext cx="51816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Note: MS-2 site was over sprayed by the grower with Gramoxone at 26 DAA</a:t>
            </a:r>
          </a:p>
        </p:txBody>
      </p:sp>
    </p:spTree>
    <p:extLst>
      <p:ext uri="{BB962C8B-B14F-4D97-AF65-F5344CB8AC3E}">
        <p14:creationId xmlns:p14="http://schemas.microsoft.com/office/powerpoint/2010/main" val="3048330194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Italian Ryegrass Control (42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232860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HSOY52S1-2020US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012E3-F852-49DC-8523-B7F5B6F89B00}"/>
              </a:ext>
            </a:extLst>
          </p:cNvPr>
          <p:cNvSpPr txBox="1"/>
          <p:nvPr/>
        </p:nvSpPr>
        <p:spPr>
          <a:xfrm>
            <a:off x="7772400" y="5865612"/>
            <a:ext cx="42672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Note: MS-1 site was mowed by the grower at 36 DAA</a:t>
            </a:r>
          </a:p>
        </p:txBody>
      </p:sp>
    </p:spTree>
    <p:extLst>
      <p:ext uri="{BB962C8B-B14F-4D97-AF65-F5344CB8AC3E}">
        <p14:creationId xmlns:p14="http://schemas.microsoft.com/office/powerpoint/2010/main" val="1360514898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SYN550023 25, 50, 100 and 200 g 14 DAT - 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HSOY52S1-2020US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16163" y="673919"/>
            <a:ext cx="1447800" cy="3810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</a:rPr>
              <a:t>25 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1463" y="684962"/>
            <a:ext cx="1447800" cy="3810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</a:rPr>
              <a:t>50 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4065" y="3518929"/>
            <a:ext cx="1447800" cy="3810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</a:rPr>
              <a:t>200 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2464" y="3422348"/>
            <a:ext cx="1447800" cy="3810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</a:rPr>
              <a:t>100 g</a:t>
            </a:r>
          </a:p>
        </p:txBody>
      </p:sp>
      <p:pic>
        <p:nvPicPr>
          <p:cNvPr id="23" name="Picture 22" descr="A close up of a tree&#10;&#10;Description automatically generated">
            <a:extLst>
              <a:ext uri="{FF2B5EF4-FFF2-40B4-BE49-F238E27FC236}">
                <a16:creationId xmlns:a16="http://schemas.microsoft.com/office/drawing/2014/main" id="{98A4ADFF-C407-44ED-A1DE-FD818D89B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9639" y="1026602"/>
            <a:ext cx="2688791" cy="2016593"/>
          </a:xfrm>
          <a:prstGeom prst="rect">
            <a:avLst/>
          </a:prstGeom>
        </p:spPr>
      </p:pic>
      <p:pic>
        <p:nvPicPr>
          <p:cNvPr id="25" name="Picture 24" descr="A close up of a tree&#10;&#10;Description automatically generated">
            <a:extLst>
              <a:ext uri="{FF2B5EF4-FFF2-40B4-BE49-F238E27FC236}">
                <a16:creationId xmlns:a16="http://schemas.microsoft.com/office/drawing/2014/main" id="{F5D7A2BF-8920-4EE7-9E7D-D8C378F65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8155" y="1016131"/>
            <a:ext cx="2749963" cy="2062472"/>
          </a:xfrm>
          <a:prstGeom prst="rect">
            <a:avLst/>
          </a:prstGeom>
        </p:spPr>
      </p:pic>
      <p:pic>
        <p:nvPicPr>
          <p:cNvPr id="27" name="Picture 26" descr="A close up of a tree&#10;&#10;Description automatically generated">
            <a:extLst>
              <a:ext uri="{FF2B5EF4-FFF2-40B4-BE49-F238E27FC236}">
                <a16:creationId xmlns:a16="http://schemas.microsoft.com/office/drawing/2014/main" id="{36BEAD90-D483-43F5-8425-E36D54073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9639" y="3795466"/>
            <a:ext cx="2688789" cy="2016592"/>
          </a:xfrm>
          <a:prstGeom prst="rect">
            <a:avLst/>
          </a:prstGeom>
        </p:spPr>
      </p:pic>
      <p:pic>
        <p:nvPicPr>
          <p:cNvPr id="29" name="Picture 28" descr="A close up of a tree&#10;&#10;Description automatically generated">
            <a:extLst>
              <a:ext uri="{FF2B5EF4-FFF2-40B4-BE49-F238E27FC236}">
                <a16:creationId xmlns:a16="http://schemas.microsoft.com/office/drawing/2014/main" id="{D583BD0B-15D1-4A2B-8386-D10313567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3148" y="3794035"/>
            <a:ext cx="2654107" cy="2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66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Syngenta Brand Template - low size">
  <a:themeElements>
    <a:clrScheme name="Syngenta 2007">
      <a:dk1>
        <a:srgbClr val="626469"/>
      </a:dk1>
      <a:lt1>
        <a:srgbClr val="FFFFFF"/>
      </a:lt1>
      <a:dk2>
        <a:srgbClr val="5F7800"/>
      </a:dk2>
      <a:lt2>
        <a:srgbClr val="FFB400"/>
      </a:lt2>
      <a:accent1>
        <a:srgbClr val="00A0BE"/>
      </a:accent1>
      <a:accent2>
        <a:srgbClr val="AAB400"/>
      </a:accent2>
      <a:accent3>
        <a:srgbClr val="EB8200"/>
      </a:accent3>
      <a:accent4>
        <a:srgbClr val="82C8DC"/>
      </a:accent4>
      <a:accent5>
        <a:srgbClr val="FFB400"/>
      </a:accent5>
      <a:accent6>
        <a:srgbClr val="5F7800"/>
      </a:accent6>
      <a:hlink>
        <a:srgbClr val="EB8200"/>
      </a:hlink>
      <a:folHlink>
        <a:srgbClr val="82C8DC"/>
      </a:folHlink>
    </a:clrScheme>
    <a:fontScheme name="Printout Syngenta 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normAutofit/>
      </a:bodyPr>
      <a:lstStyle>
        <a:defPPr>
          <a:spcBef>
            <a:spcPts val="0"/>
          </a:spcBef>
          <a:spcAft>
            <a:spcPts val="600"/>
          </a:spcAft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8ED2931D18D4898ED050DE906A454" ma:contentTypeVersion="13" ma:contentTypeDescription="Create a new document." ma:contentTypeScope="" ma:versionID="897711ee9e21984df77dc8f926b8057d">
  <xsd:schema xmlns:xsd="http://www.w3.org/2001/XMLSchema" xmlns:xs="http://www.w3.org/2001/XMLSchema" xmlns:p="http://schemas.microsoft.com/office/2006/metadata/properties" xmlns:ns3="8b2ad72a-518e-4f42-a98f-20593571552d" xmlns:ns4="be9d4ebe-c659-4b2f-bda5-c233de560278" targetNamespace="http://schemas.microsoft.com/office/2006/metadata/properties" ma:root="true" ma:fieldsID="168e7b8b853ed540874406572bff1a5c" ns3:_="" ns4:_="">
    <xsd:import namespace="8b2ad72a-518e-4f42-a98f-20593571552d"/>
    <xsd:import namespace="be9d4ebe-c659-4b2f-bda5-c233de56027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2ad72a-518e-4f42-a98f-2059357155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d4ebe-c659-4b2f-bda5-c233de5602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CD8E30-22FC-42EA-BE69-50D88C87F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2ad72a-518e-4f42-a98f-20593571552d"/>
    <ds:schemaRef ds:uri="be9d4ebe-c659-4b2f-bda5-c233de5602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CC6A33-D0FE-445B-81EE-9B377E48CD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1A420E-2DC3-40B0-A969-BEBF254815A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Inside Data Management</Template>
  <TotalTime>21432</TotalTime>
  <Words>1407</Words>
  <Application>Microsoft Office PowerPoint</Application>
  <PresentationFormat>Widescreen</PresentationFormat>
  <Paragraphs>212</Paragraphs>
  <Slides>30</Slides>
  <Notes>11</Notes>
  <HiddenSlides>16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Syngenta Brand Template - low size</vt:lpstr>
      <vt:lpstr>Worksheet</vt:lpstr>
      <vt:lpstr>HSOY52S1-2020US KATO NA: Evaluation of  SYN550023 efficacy on ACCase resistant grasses (LOLMU and SETVI) EPOST </vt:lpstr>
      <vt:lpstr>Acknowledgements and Test Locations:</vt:lpstr>
      <vt:lpstr>Objectives:</vt:lpstr>
      <vt:lpstr>Treatment List</vt:lpstr>
      <vt:lpstr>Italian Ryegrass Control (7 DAA)</vt:lpstr>
      <vt:lpstr>Italian Ryegrass Control (14 DAA)</vt:lpstr>
      <vt:lpstr>Italian Ryegrass Control (28 DAA)</vt:lpstr>
      <vt:lpstr>Italian Ryegrass Control (42 DAA)</vt:lpstr>
      <vt:lpstr>SYN550023 25, 50, 100 and 200 g 14 DAT - MS</vt:lpstr>
      <vt:lpstr>Did the site have enough target pest pressure to answer protocol objectives, and did how did standards perform? </vt:lpstr>
      <vt:lpstr>How does SYN550023 perform against ACCase resistant grasses? What is the optimum SYN550023 rate to control ACCase resistant populations in field conditions? </vt:lpstr>
      <vt:lpstr>How does SYN550023 compare to clethodim on ACCase resistant grasses?</vt:lpstr>
      <vt:lpstr>How does SYN550023 compare to clethodim on ACCase resistant grasses? (continued)</vt:lpstr>
      <vt:lpstr>Green Foxtail Control (7 DAA)</vt:lpstr>
      <vt:lpstr>Green Foxtail Control (14 DAA)</vt:lpstr>
      <vt:lpstr>Green Foxtail Control (28 DAA)</vt:lpstr>
      <vt:lpstr>Volunteer wheat Control (7 DAA)</vt:lpstr>
      <vt:lpstr>Volunteer wheat Control (14 DAA)</vt:lpstr>
      <vt:lpstr>Volunteer wheat Control (28 DAA)</vt:lpstr>
      <vt:lpstr>Volunteer wheat Control (42 DAA)</vt:lpstr>
      <vt:lpstr>Results: LOLMU - 7 DAA</vt:lpstr>
      <vt:lpstr>Results: LOLMU – 14 DAA</vt:lpstr>
      <vt:lpstr>Results: LOLMU – 28 DAA</vt:lpstr>
      <vt:lpstr>Results: LOLMU – 42 DAA</vt:lpstr>
      <vt:lpstr>Results: SETVI – 7 DAA</vt:lpstr>
      <vt:lpstr>Results: SETVI – 14 DAA</vt:lpstr>
      <vt:lpstr>Results: SETVI – 28 DAA</vt:lpstr>
      <vt:lpstr>Summary: Objectives answered &amp; additional conclusions/observations</vt:lpstr>
      <vt:lpstr>Summary: Objectives answered &amp; additional conclusions/observations</vt:lpstr>
      <vt:lpstr>Recommendations:</vt:lpstr>
    </vt:vector>
  </TitlesOfParts>
  <Company>Syngenta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Results Meeting 2010</dc:title>
  <dc:creator>Wurzro1</dc:creator>
  <cp:lastModifiedBy>Holloway James USRS</cp:lastModifiedBy>
  <cp:revision>454</cp:revision>
  <cp:lastPrinted>2020-08-26T15:22:36Z</cp:lastPrinted>
  <dcterms:created xsi:type="dcterms:W3CDTF">2009-09-18T12:49:32Z</dcterms:created>
  <dcterms:modified xsi:type="dcterms:W3CDTF">2020-08-27T22:27:55Z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0x0101000E88ED2931D18D4898ED050DE906A454</vt:lpwstr>
  </property>
</Properties>
</file>